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_DSC3064_00010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4529264"/>
            <a:ext cx="900000" cy="900000"/>
          </a:xfrm>
          <a:prstGeom prst="rect">
            <a:avLst/>
          </a:prstGeom>
        </p:spPr>
      </p:pic>
      <p:pic>
        <p:nvPicPr>
          <p:cNvPr id="29" name="图片 28" descr="_DSC3071_00011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6644" y="4529264"/>
            <a:ext cx="900000" cy="900000"/>
          </a:xfrm>
          <a:prstGeom prst="rect">
            <a:avLst/>
          </a:prstGeom>
        </p:spPr>
      </p:pic>
      <p:pic>
        <p:nvPicPr>
          <p:cNvPr id="33" name="图片 32" descr="_DSC3073_00012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7950" y="5457958"/>
            <a:ext cx="900000" cy="900000"/>
          </a:xfrm>
          <a:prstGeom prst="rect">
            <a:avLst/>
          </a:prstGeom>
        </p:spPr>
      </p:pic>
      <p:pic>
        <p:nvPicPr>
          <p:cNvPr id="34" name="图片 33" descr="_DSC3079_00013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86644" y="5457958"/>
            <a:ext cx="900000" cy="900000"/>
          </a:xfrm>
          <a:prstGeom prst="rect">
            <a:avLst/>
          </a:prstGeom>
        </p:spPr>
      </p:pic>
      <p:pic>
        <p:nvPicPr>
          <p:cNvPr id="32" name="图片 31" descr="蓝绿色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10" y="1785926"/>
            <a:ext cx="4643471" cy="36095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OPTI-PACK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857232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I60*82102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蓝绿色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910.00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450×660×290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都市年轻时尚的几何图案外观设计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创新二八结构设计，开启更方便，容量更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四轮，润滑、灵动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TSA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固定密码锁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精致的内里隔层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50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51" name="直接连接符 50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3" descr="E:\WORK\201604 PPT\201604 ppt-09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8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101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1037</cp:revision>
  <dcterms:created xsi:type="dcterms:W3CDTF">2016-12-01T07:26:00Z</dcterms:created>
  <dcterms:modified xsi:type="dcterms:W3CDTF">2018-02-11T06:16:57Z</dcterms:modified>
</cp:coreProperties>
</file>