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0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7143736" y="214290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OPTI-PACK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15074" y="928670"/>
            <a:ext cx="2590831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I60*21101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新秀丽四轮拉杆箱 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深蓝色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2380.00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810.00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360×550×260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 质：外部材质：聚碳酸酯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(PC)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内部材质：织物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都市年轻时尚的几何图案外观设计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创新二八结构设计，开启更方便，容量更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大，更易打包物品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四轮，润滑、灵动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TSA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固定密码锁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精致的内里隔层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36000" y="357166"/>
            <a:ext cx="2878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细节沉淀个性 时光创想青春</a:t>
            </a: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31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35" name="直接连接符 34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3" descr="E:\WORK\201604 PPT\201604 ppt-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571480"/>
            <a:ext cx="539750" cy="576263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1836000" y="357166"/>
            <a:ext cx="2878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细节沉淀个性 时光创想青春</a:t>
            </a: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 descr="深蓝色-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10" y="1714488"/>
            <a:ext cx="4634539" cy="3685518"/>
          </a:xfrm>
          <a:prstGeom prst="rect">
            <a:avLst/>
          </a:prstGeom>
        </p:spPr>
      </p:pic>
      <p:pic>
        <p:nvPicPr>
          <p:cNvPr id="39" name="Picture 6" descr="C:\Users\Administrator\Desktop\PPT所用图片\_DSC3064_00010-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57950" y="4529264"/>
            <a:ext cx="900000" cy="900000"/>
          </a:xfrm>
          <a:prstGeom prst="rect">
            <a:avLst/>
          </a:prstGeom>
          <a:noFill/>
        </p:spPr>
      </p:pic>
      <p:pic>
        <p:nvPicPr>
          <p:cNvPr id="41" name="Picture 7" descr="C:\Users\Administrator\Desktop\PPT所用图片\_DSC3071_00011-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86644" y="4529264"/>
            <a:ext cx="900000" cy="900000"/>
          </a:xfrm>
          <a:prstGeom prst="rect">
            <a:avLst/>
          </a:prstGeom>
          <a:noFill/>
        </p:spPr>
      </p:pic>
      <p:pic>
        <p:nvPicPr>
          <p:cNvPr id="43" name="Picture 8" descr="C:\Users\Administrator\Desktop\PPT所用图片\_DSC3073_00012-1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57950" y="5457958"/>
            <a:ext cx="900000" cy="900000"/>
          </a:xfrm>
          <a:prstGeom prst="rect">
            <a:avLst/>
          </a:prstGeom>
          <a:noFill/>
        </p:spPr>
      </p:pic>
      <p:pic>
        <p:nvPicPr>
          <p:cNvPr id="44" name="Picture 9" descr="C:\Users\Administrator\Desktop\PPT所用图片\_DSC3079_00013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86644" y="5457958"/>
            <a:ext cx="900000" cy="90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431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5155</TotalTime>
  <Words>108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1038</cp:revision>
  <dcterms:created xsi:type="dcterms:W3CDTF">2016-12-01T07:26:00Z</dcterms:created>
  <dcterms:modified xsi:type="dcterms:W3CDTF">2018-02-11T06:17:06Z</dcterms:modified>
</cp:coreProperties>
</file>