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0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OPTI-PACK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15074" y="857232"/>
            <a:ext cx="259083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I60*21103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新秀丽四轮拉杆箱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深蓝色</a:t>
            </a: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495 ×750×325mm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质：外部材质：聚碳酸酯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内部材质：织物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都市年轻时尚的几何图案外观设计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创新二八结构设计，开启更方便，容量更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大，更易打包物品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四轮，润滑、灵动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TSA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固定密码锁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精致的内里隔层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6000" y="357166"/>
            <a:ext cx="2878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细节沉淀个性 时光创想青春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6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7" name="直接连接符 36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" descr="E:\WORK\201604 PPT\201604 ppt-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571480"/>
            <a:ext cx="539750" cy="576263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1836000" y="357166"/>
            <a:ext cx="2878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细节沉淀个性 时光创想青春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Picture 6" descr="C:\Users\Administrator\Desktop\PPT所用图片\_DSC3064_00010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7950" y="4529264"/>
            <a:ext cx="900000" cy="900000"/>
          </a:xfrm>
          <a:prstGeom prst="rect">
            <a:avLst/>
          </a:prstGeom>
          <a:noFill/>
        </p:spPr>
      </p:pic>
      <p:pic>
        <p:nvPicPr>
          <p:cNvPr id="43" name="Picture 7" descr="C:\Users\Administrator\Desktop\PPT所用图片\_DSC3071_00011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44" y="4529264"/>
            <a:ext cx="900000" cy="900000"/>
          </a:xfrm>
          <a:prstGeom prst="rect">
            <a:avLst/>
          </a:prstGeom>
          <a:noFill/>
        </p:spPr>
      </p:pic>
      <p:pic>
        <p:nvPicPr>
          <p:cNvPr id="44" name="Picture 8" descr="C:\Users\Administrator\Desktop\PPT所用图片\_DSC3073_00012-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57950" y="5457958"/>
            <a:ext cx="900000" cy="900000"/>
          </a:xfrm>
          <a:prstGeom prst="rect">
            <a:avLst/>
          </a:prstGeom>
          <a:noFill/>
        </p:spPr>
      </p:pic>
      <p:pic>
        <p:nvPicPr>
          <p:cNvPr id="45" name="Picture 9" descr="C:\Users\Administrator\Desktop\PPT所用图片\_DSC3079_0001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86644" y="5457958"/>
            <a:ext cx="900000" cy="900000"/>
          </a:xfrm>
          <a:prstGeom prst="rect">
            <a:avLst/>
          </a:prstGeom>
          <a:noFill/>
        </p:spPr>
      </p:pic>
      <p:pic>
        <p:nvPicPr>
          <p:cNvPr id="34" name="图片 33" descr="深蓝色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910" y="1785926"/>
            <a:ext cx="5209186" cy="40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</TotalTime>
  <Words>109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1040</cp:revision>
  <dcterms:created xsi:type="dcterms:W3CDTF">2016-12-01T07:26:00Z</dcterms:created>
  <dcterms:modified xsi:type="dcterms:W3CDTF">2018-03-02T06:34:44Z</dcterms:modified>
</cp:coreProperties>
</file>