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OPTI-PACK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785794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I60*18101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炭灰色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810.00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360×550×260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都市年轻时尚的几何图案外观设计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创新二八结构设计，开启更方便，容量更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大，更易打包物品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四轮，润滑、灵动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TSA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固定密码锁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精致的内里隔层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5" name="直接连接符 34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836000" y="357166"/>
            <a:ext cx="2878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细节沉淀个性 时光创想青春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 descr="炭灰色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1674713"/>
            <a:ext cx="4643470" cy="3692621"/>
          </a:xfrm>
          <a:prstGeom prst="rect">
            <a:avLst/>
          </a:prstGeom>
        </p:spPr>
      </p:pic>
      <p:pic>
        <p:nvPicPr>
          <p:cNvPr id="53" name="图片 52" descr="_DSC3064_0001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7950" y="4529264"/>
            <a:ext cx="900000" cy="900000"/>
          </a:xfrm>
          <a:prstGeom prst="rect">
            <a:avLst/>
          </a:prstGeom>
        </p:spPr>
      </p:pic>
      <p:pic>
        <p:nvPicPr>
          <p:cNvPr id="54" name="图片 53" descr="_DSC3071_0001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86644" y="4529264"/>
            <a:ext cx="900000" cy="900000"/>
          </a:xfrm>
          <a:prstGeom prst="rect">
            <a:avLst/>
          </a:prstGeom>
        </p:spPr>
      </p:pic>
      <p:pic>
        <p:nvPicPr>
          <p:cNvPr id="55" name="图片 54" descr="_DSC3073_0001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57950" y="5457958"/>
            <a:ext cx="900000" cy="900000"/>
          </a:xfrm>
          <a:prstGeom prst="rect">
            <a:avLst/>
          </a:prstGeom>
        </p:spPr>
      </p:pic>
      <p:pic>
        <p:nvPicPr>
          <p:cNvPr id="56" name="图片 55" descr="_DSC3079_00013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86644" y="545795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108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1040</cp:revision>
  <dcterms:created xsi:type="dcterms:W3CDTF">2016-12-01T07:26:00Z</dcterms:created>
  <dcterms:modified xsi:type="dcterms:W3CDTF">2018-02-11T06:25:09Z</dcterms:modified>
</cp:coreProperties>
</file>