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8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封面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74" y="126031"/>
            <a:ext cx="4233304" cy="5168859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11" name="Picture 2" descr="d:\Users\Administrator\Desktop\未标题-3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7872" y="1483353"/>
            <a:ext cx="1957648" cy="678094"/>
          </a:xfrm>
          <a:prstGeom prst="rect">
            <a:avLst/>
          </a:prstGeom>
          <a:noFill/>
        </p:spPr>
      </p:pic>
      <p:sp>
        <p:nvSpPr>
          <p:cNvPr id="6" name="Shape 66"/>
          <p:cNvSpPr/>
          <p:nvPr/>
        </p:nvSpPr>
        <p:spPr>
          <a:xfrm>
            <a:off x="5518844" y="1041273"/>
            <a:ext cx="3613822" cy="3887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pic>
        <p:nvPicPr>
          <p:cNvPr id="12" name="图片 11" descr="封面-01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518844" y="4929198"/>
            <a:ext cx="3625156" cy="1928802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3" name="矩形 12"/>
          <p:cNvSpPr/>
          <p:nvPr/>
        </p:nvSpPr>
        <p:spPr>
          <a:xfrm>
            <a:off x="5857884" y="1357298"/>
            <a:ext cx="300039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LF-T003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11L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手提式保温箱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388.00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106.00</a:t>
            </a:r>
          </a:p>
          <a:p>
            <a:pPr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34.5×25×23.5cm   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容量 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11L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PE+PU+PP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保温保冷，车载家用、郊游垂钓，用途广范。  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食品级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内胆，保证使用安全。  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3.EPS/PU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保温层，保鲜效果长达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小时。</a:t>
            </a:r>
          </a:p>
        </p:txBody>
      </p:sp>
      <p:pic>
        <p:nvPicPr>
          <p:cNvPr id="2" name="图片 1" descr="IMG_402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672840" y="5243830"/>
            <a:ext cx="1789430" cy="1434465"/>
          </a:xfrm>
          <a:prstGeom prst="rect">
            <a:avLst/>
          </a:prstGeom>
        </p:spPr>
      </p:pic>
      <p:pic>
        <p:nvPicPr>
          <p:cNvPr id="3" name="图片 2" descr="IMG_4011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71450" y="5334000"/>
            <a:ext cx="1764665" cy="1430020"/>
          </a:xfrm>
          <a:prstGeom prst="rect">
            <a:avLst/>
          </a:prstGeom>
        </p:spPr>
      </p:pic>
      <p:pic>
        <p:nvPicPr>
          <p:cNvPr id="4" name="图片 3" descr="IMG_4013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989455" y="5349875"/>
            <a:ext cx="1736725" cy="1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785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4896</TotalTime>
  <Words>67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519</cp:revision>
  <dcterms:created xsi:type="dcterms:W3CDTF">2016-12-01T07:26:00Z</dcterms:created>
  <dcterms:modified xsi:type="dcterms:W3CDTF">2018-02-09T07:58:56Z</dcterms:modified>
</cp:coreProperties>
</file>