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炭灰色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5357850" cy="4585595"/>
          </a:xfrm>
          <a:prstGeom prst="rect">
            <a:avLst/>
          </a:prstGeom>
        </p:spPr>
      </p:pic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857232"/>
            <a:ext cx="2590831" cy="3030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I60*18103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495 ×750×325mm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40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1" name="直接连接符 40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_DSC3064_000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950" y="4529264"/>
            <a:ext cx="900000" cy="900000"/>
          </a:xfrm>
          <a:prstGeom prst="rect">
            <a:avLst/>
          </a:prstGeom>
        </p:spPr>
      </p:pic>
      <p:pic>
        <p:nvPicPr>
          <p:cNvPr id="45" name="图片 44" descr="_DSC3071_0001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86644" y="4529264"/>
            <a:ext cx="900000" cy="900000"/>
          </a:xfrm>
          <a:prstGeom prst="rect">
            <a:avLst/>
          </a:prstGeom>
        </p:spPr>
      </p:pic>
      <p:pic>
        <p:nvPicPr>
          <p:cNvPr id="46" name="图片 45" descr="_DSC3073_0001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7950" y="5457958"/>
            <a:ext cx="900000" cy="900000"/>
          </a:xfrm>
          <a:prstGeom prst="rect">
            <a:avLst/>
          </a:prstGeom>
        </p:spPr>
      </p:pic>
      <p:pic>
        <p:nvPicPr>
          <p:cNvPr id="47" name="图片 46" descr="_DSC3079_000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6644" y="545795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98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1042</cp:revision>
  <dcterms:created xsi:type="dcterms:W3CDTF">2016-12-01T07:26:00Z</dcterms:created>
  <dcterms:modified xsi:type="dcterms:W3CDTF">2018-02-11T06:25:30Z</dcterms:modified>
</cp:coreProperties>
</file>