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1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包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398"/>
            <a:ext cx="9144000" cy="6849204"/>
          </a:xfrm>
          <a:prstGeom prst="rect">
            <a:avLst/>
          </a:prstGeom>
        </p:spPr>
      </p:pic>
      <p:grpSp>
        <p:nvGrpSpPr>
          <p:cNvPr id="2" name="组合 83"/>
          <p:cNvGrpSpPr/>
          <p:nvPr/>
        </p:nvGrpSpPr>
        <p:grpSpPr>
          <a:xfrm>
            <a:off x="142844" y="68042"/>
            <a:ext cx="8626512" cy="432000"/>
            <a:chOff x="142844" y="68042"/>
            <a:chExt cx="8626512" cy="432000"/>
          </a:xfrm>
        </p:grpSpPr>
        <p:pic>
          <p:nvPicPr>
            <p:cNvPr id="41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42" name="直接连接符 41"/>
            <p:cNvCxnSpPr/>
            <p:nvPr/>
          </p:nvCxnSpPr>
          <p:spPr>
            <a:xfrm rot="10800000">
              <a:off x="1929356" y="324000"/>
              <a:ext cx="6840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5357818" y="642918"/>
            <a:ext cx="3071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自由空间 商务亦休闲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SPACE</a:t>
            </a:r>
          </a:p>
          <a:p>
            <a:pPr algn="r"/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 AND LEISURE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7" name="图片 46" descr="201704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578" y="785795"/>
            <a:ext cx="1310062" cy="571504"/>
          </a:xfrm>
          <a:prstGeom prst="rect">
            <a:avLst/>
          </a:prstGeom>
        </p:spPr>
      </p:pic>
      <p:pic>
        <p:nvPicPr>
          <p:cNvPr id="48" name="Picture 3" descr="E:\WORK\201604 PPT\201604 ppt-0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4" y="2214554"/>
            <a:ext cx="539750" cy="576263"/>
          </a:xfrm>
          <a:prstGeom prst="rect">
            <a:avLst/>
          </a:prstGeom>
          <a:noFill/>
        </p:spPr>
      </p:pic>
      <p:pic>
        <p:nvPicPr>
          <p:cNvPr id="2050" name="Picture 2" descr="C:\Users\Administrator\Desktop\PPT所用图片\IMG_7763-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23061" y="5072074"/>
            <a:ext cx="720000" cy="720000"/>
          </a:xfrm>
          <a:prstGeom prst="rect">
            <a:avLst/>
          </a:prstGeom>
          <a:noFill/>
        </p:spPr>
      </p:pic>
      <p:pic>
        <p:nvPicPr>
          <p:cNvPr id="2051" name="Picture 3" descr="C:\Users\Administrator\Desktop\PPT所用图片\IMG_7726-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86446" y="5072074"/>
            <a:ext cx="720000" cy="720000"/>
          </a:xfrm>
          <a:prstGeom prst="rect">
            <a:avLst/>
          </a:prstGeom>
          <a:noFill/>
        </p:spPr>
      </p:pic>
      <p:pic>
        <p:nvPicPr>
          <p:cNvPr id="2052" name="Picture 4" descr="C:\Users\Administrator\Desktop\PPT所用图片\IMG_7761-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15206" y="5072074"/>
            <a:ext cx="720000" cy="720000"/>
          </a:xfrm>
          <a:prstGeom prst="rect">
            <a:avLst/>
          </a:prstGeom>
          <a:noFill/>
        </p:spPr>
      </p:pic>
      <p:pic>
        <p:nvPicPr>
          <p:cNvPr id="2053" name="Picture 5" descr="C:\Users\Administrator\Desktop\PPT所用图片\IMG_7762-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29586" y="5072074"/>
            <a:ext cx="720001" cy="720000"/>
          </a:xfrm>
          <a:prstGeom prst="rect">
            <a:avLst/>
          </a:prstGeom>
          <a:noFill/>
        </p:spPr>
      </p:pic>
      <p:sp>
        <p:nvSpPr>
          <p:cNvPr id="24" name="矩形 23"/>
          <p:cNvSpPr/>
          <p:nvPr/>
        </p:nvSpPr>
        <p:spPr>
          <a:xfrm>
            <a:off x="5857885" y="1857364"/>
            <a:ext cx="235745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BQ7*09003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新秀丽双肩包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1080.00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495.00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 列 名  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FINNART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寸  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305×150×440mm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质    ：外部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织物  内部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织物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 箱 数  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面料：彩丝尼龙水松底料配磨砂面复合莱卡布 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仿拉杆设计，存储空间大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内置电脑保护层、网袋、文组功能等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背板透气网料材料。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41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5156</TotalTime>
  <Words>90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1043</cp:revision>
  <dcterms:created xsi:type="dcterms:W3CDTF">2016-12-01T07:26:00Z</dcterms:created>
  <dcterms:modified xsi:type="dcterms:W3CDTF">2018-02-11T06:25:41Z</dcterms:modified>
</cp:coreProperties>
</file>