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1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包-03.jpg"/>
          <p:cNvPicPr>
            <a:picLocks noChangeAspect="1"/>
          </p:cNvPicPr>
          <p:nvPr/>
        </p:nvPicPr>
        <p:blipFill>
          <a:blip r:embed="rId2" cstate="print"/>
          <a:srcRect l="1562" r="28125"/>
          <a:stretch>
            <a:fillRect/>
          </a:stretch>
        </p:blipFill>
        <p:spPr>
          <a:xfrm>
            <a:off x="2714612" y="4398"/>
            <a:ext cx="6429388" cy="6849204"/>
          </a:xfrm>
          <a:prstGeom prst="rect">
            <a:avLst/>
          </a:prstGeom>
        </p:spPr>
      </p:pic>
      <p:pic>
        <p:nvPicPr>
          <p:cNvPr id="2056" name="Picture 8" descr="E:\WORK\201604 PPT\samsonite-0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68042"/>
            <a:ext cx="1698314" cy="432000"/>
          </a:xfrm>
          <a:prstGeom prst="rect">
            <a:avLst/>
          </a:prstGeom>
          <a:noFill/>
        </p:spPr>
      </p:pic>
      <p:pic>
        <p:nvPicPr>
          <p:cNvPr id="24" name="Picture 3" descr="E:\WORK\201604 PPT\201604 ppt-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714356"/>
            <a:ext cx="539750" cy="576263"/>
          </a:xfrm>
          <a:prstGeom prst="rect">
            <a:avLst/>
          </a:prstGeom>
          <a:noFill/>
        </p:spPr>
      </p:pic>
      <p:pic>
        <p:nvPicPr>
          <p:cNvPr id="30" name="图片 29" descr="201704-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714356"/>
            <a:ext cx="1310062" cy="57150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715008" y="500042"/>
            <a:ext cx="307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自由空间 商务亦休闲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SPACE</a:t>
            </a:r>
          </a:p>
          <a:p>
            <a:pPr algn="r"/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AND LEISURE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" name="图片 24" descr="IMG_7690-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7158" y="5929330"/>
            <a:ext cx="720000" cy="720000"/>
          </a:xfrm>
          <a:prstGeom prst="rect">
            <a:avLst/>
          </a:prstGeom>
        </p:spPr>
      </p:pic>
      <p:pic>
        <p:nvPicPr>
          <p:cNvPr id="29" name="图片 28" descr="IMG_7694-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1538" y="5929330"/>
            <a:ext cx="720000" cy="720000"/>
          </a:xfrm>
          <a:prstGeom prst="rect">
            <a:avLst/>
          </a:prstGeom>
        </p:spPr>
      </p:pic>
      <p:pic>
        <p:nvPicPr>
          <p:cNvPr id="36" name="图片 35" descr="IMG_7695-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7158" y="5214950"/>
            <a:ext cx="720000" cy="720000"/>
          </a:xfrm>
          <a:prstGeom prst="rect">
            <a:avLst/>
          </a:prstGeom>
        </p:spPr>
      </p:pic>
      <p:pic>
        <p:nvPicPr>
          <p:cNvPr id="37" name="图片 36" descr="IMG_7698-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1538" y="5214950"/>
            <a:ext cx="720000" cy="7200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85720" y="1428736"/>
            <a:ext cx="2214578" cy="388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BQ7*41002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新秀丽双肩包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438.00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 列  名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FINNART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310×155×450mm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质    ：外部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织物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+PU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革  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织物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 箱 数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涂层面料配局部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主袋内设有电脑层 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Ipad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保护层、及名片夹等丰富的文组功能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前幅设计了两个独立的口袋，使用更便捷。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背幅隐藏拉链袋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两边侧袋可扩展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舒适加厚的潜水料把手与肩带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背板设计符合人体工学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可挂靠拉杆设计</a:t>
            </a:r>
          </a:p>
        </p:txBody>
      </p:sp>
    </p:spTree>
    <p:extLst>
      <p:ext uri="{BB962C8B-B14F-4D97-AF65-F5344CB8AC3E}">
        <p14:creationId xmlns:p14="http://schemas.microsoft.com/office/powerpoint/2010/main" val="21850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5157</TotalTime>
  <Words>125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1045</cp:revision>
  <dcterms:created xsi:type="dcterms:W3CDTF">2016-12-01T07:26:00Z</dcterms:created>
  <dcterms:modified xsi:type="dcterms:W3CDTF">2018-02-11T06:26:08Z</dcterms:modified>
</cp:coreProperties>
</file>