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6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41" name="直接连接符 40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/>
          <a:srcRect l="8929" t="21784" b="31535"/>
          <a:stretch>
            <a:fillRect/>
          </a:stretch>
        </p:blipFill>
        <p:spPr bwMode="auto">
          <a:xfrm>
            <a:off x="6500826" y="5072074"/>
            <a:ext cx="204025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43"/>
          <p:cNvGrpSpPr/>
          <p:nvPr/>
        </p:nvGrpSpPr>
        <p:grpSpPr>
          <a:xfrm>
            <a:off x="428596" y="1214422"/>
            <a:ext cx="5143536" cy="4535113"/>
            <a:chOff x="3428992" y="965589"/>
            <a:chExt cx="5143536" cy="4535113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r="62500"/>
            <a:stretch>
              <a:fillRect/>
            </a:stretch>
          </p:blipFill>
          <p:spPr bwMode="auto">
            <a:xfrm>
              <a:off x="5715008" y="965589"/>
              <a:ext cx="2857520" cy="4535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3428992" y="2214554"/>
              <a:ext cx="1785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自信，</a:t>
              </a:r>
              <a:endPara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随走随行</a:t>
              </a: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785794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100" y="785794"/>
            <a:ext cx="539750" cy="576263"/>
          </a:xfrm>
          <a:prstGeom prst="rect">
            <a:avLst/>
          </a:prstGeom>
          <a:noFill/>
        </p:spPr>
      </p:pic>
      <p:sp>
        <p:nvSpPr>
          <p:cNvPr id="33" name="矩形 32"/>
          <p:cNvSpPr/>
          <p:nvPr/>
        </p:nvSpPr>
        <p:spPr>
          <a:xfrm>
            <a:off x="6429388" y="1142984"/>
            <a:ext cx="2214578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642*09014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新秀丽四轮拉杆软箱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630.00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SN-612E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NOMANDY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390×550×260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质：外部：织物  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内部：织物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轻便、简约的设计风格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精选细腻尼龙材质，坚固而耐损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大容量空间，舒适软把手，彰显独特气质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四轮旋转滑轮，操控自如</a:t>
            </a:r>
          </a:p>
        </p:txBody>
      </p:sp>
    </p:spTree>
    <p:extLst>
      <p:ext uri="{BB962C8B-B14F-4D97-AF65-F5344CB8AC3E}">
        <p14:creationId xmlns:p14="http://schemas.microsoft.com/office/powerpoint/2010/main" val="38297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100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1046</cp:revision>
  <dcterms:created xsi:type="dcterms:W3CDTF">2016-12-01T07:26:00Z</dcterms:created>
  <dcterms:modified xsi:type="dcterms:W3CDTF">2018-02-11T06:26:17Z</dcterms:modified>
</cp:coreProperties>
</file>