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1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8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9" name="直接连接符 38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9" name="Picture 3" descr="E:\WORK\201604 PPT\Z32 09007.png"/>
          <p:cNvPicPr>
            <a:picLocks noChangeAspect="1" noChangeArrowheads="1"/>
          </p:cNvPicPr>
          <p:nvPr/>
        </p:nvPicPr>
        <p:blipFill>
          <a:blip r:embed="rId4"/>
          <a:srcRect b="856"/>
          <a:stretch>
            <a:fillRect/>
          </a:stretch>
        </p:blipFill>
        <p:spPr bwMode="auto">
          <a:xfrm>
            <a:off x="1906156" y="500042"/>
            <a:ext cx="3594570" cy="5357850"/>
          </a:xfrm>
          <a:prstGeom prst="rect">
            <a:avLst/>
          </a:prstGeom>
          <a:noFill/>
        </p:spPr>
      </p:pic>
      <p:pic>
        <p:nvPicPr>
          <p:cNvPr id="44" name="Picture 3" descr="E:\WORK\201604 PPT\Z32 09007.png"/>
          <p:cNvPicPr>
            <a:picLocks noChangeAspect="1" noChangeArrowheads="1"/>
          </p:cNvPicPr>
          <p:nvPr/>
        </p:nvPicPr>
        <p:blipFill>
          <a:blip r:embed="rId4"/>
          <a:srcRect l="39747" r="26467" b="77527"/>
          <a:stretch>
            <a:fillRect/>
          </a:stretch>
        </p:blipFill>
        <p:spPr bwMode="auto">
          <a:xfrm>
            <a:off x="7572396" y="5214950"/>
            <a:ext cx="928800" cy="928800"/>
          </a:xfrm>
          <a:prstGeom prst="rect">
            <a:avLst/>
          </a:prstGeom>
          <a:noFill/>
        </p:spPr>
      </p:pic>
      <p:pic>
        <p:nvPicPr>
          <p:cNvPr id="45" name="Picture 3" descr="E:\WORK\201604 PPT\Z32 09007.png"/>
          <p:cNvPicPr>
            <a:picLocks noChangeAspect="1" noChangeArrowheads="1"/>
          </p:cNvPicPr>
          <p:nvPr/>
        </p:nvPicPr>
        <p:blipFill>
          <a:blip r:embed="rId4"/>
          <a:srcRect l="67572" t="75350" r="4605" b="6144"/>
          <a:stretch>
            <a:fillRect/>
          </a:stretch>
        </p:blipFill>
        <p:spPr bwMode="auto">
          <a:xfrm>
            <a:off x="6572264" y="5214950"/>
            <a:ext cx="928800" cy="9288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357158" y="3643314"/>
            <a:ext cx="1785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自信，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随走随行</a:t>
            </a:r>
          </a:p>
        </p:txBody>
      </p:sp>
      <p:sp>
        <p:nvSpPr>
          <p:cNvPr id="30" name="矩形 29"/>
          <p:cNvSpPr/>
          <p:nvPr/>
        </p:nvSpPr>
        <p:spPr>
          <a:xfrm>
            <a:off x="6357950" y="1071546"/>
            <a:ext cx="2214578" cy="3995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Z32*09007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新秀丽两轮拉杆箱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985.00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QUADRION PRO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405×530×245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质：外部：尼龙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聚酯     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内部：聚酯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 箱 数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舒适的真皮把手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前片口袋可方便存放零散物品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可拆卸的笔记本电脑套配有文件隔层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西装隔层配有十字交叉带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拉杆时尚轻盈，坚固有质感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大轮设计，稳定性好，轻盈随行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创新可转换功能，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兼固出差和休闲旅行不同需要</a:t>
            </a: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785794"/>
            <a:ext cx="493401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 descr="E:\WORK\201604 PPT\201604 ppt-0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785794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93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5157</TotalTime>
  <Words>118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1047</cp:revision>
  <dcterms:created xsi:type="dcterms:W3CDTF">2016-12-01T07:26:00Z</dcterms:created>
  <dcterms:modified xsi:type="dcterms:W3CDTF">2018-02-11T06:26:29Z</dcterms:modified>
</cp:coreProperties>
</file>