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E:\WORK\201604 PPT\59Q 09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 rot="10800000">
            <a:off x="1929356" y="324000"/>
            <a:ext cx="6840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1" name="Picture 11" descr="E:\WORK\201604 PPT\201604 ppt-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1548000" cy="25627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715140" y="357166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3786182" y="1428736"/>
            <a:ext cx="1907438" cy="941155"/>
            <a:chOff x="3786182" y="1428736"/>
            <a:chExt cx="1907438" cy="941155"/>
          </a:xfrm>
        </p:grpSpPr>
        <p:sp>
          <p:nvSpPr>
            <p:cNvPr id="23" name="TextBox 22"/>
            <p:cNvSpPr txBox="1"/>
            <p:nvPr/>
          </p:nvSpPr>
          <p:spPr>
            <a:xfrm>
              <a:off x="3786182" y="1428736"/>
              <a:ext cx="1857388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气度非凡</a:t>
              </a:r>
              <a:endPara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彰显魅力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857620" y="1908000"/>
              <a:ext cx="18360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矩形 27"/>
          <p:cNvSpPr/>
          <p:nvPr/>
        </p:nvSpPr>
        <p:spPr>
          <a:xfrm>
            <a:off x="285720" y="1857364"/>
            <a:ext cx="242889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59Q*09001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新秀丽针扣皮带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580.00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265.00</a:t>
            </a: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SEAN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SN-721E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1200×34×4 mm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：牛剖层革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60pcs/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简约商务设计，经典时尚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精选优质皮料，防刮耐磨，经久耐用 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特种合金针扣，经过多次抛光电镀处理，质感十足尽显大气稳重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精湛工艺：采用紧密车线，不易开裂</a:t>
            </a:r>
          </a:p>
        </p:txBody>
      </p:sp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21442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101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1048</cp:revision>
  <dcterms:created xsi:type="dcterms:W3CDTF">2016-12-01T07:26:00Z</dcterms:created>
  <dcterms:modified xsi:type="dcterms:W3CDTF">2018-02-11T06:26:49Z</dcterms:modified>
</cp:coreProperties>
</file>