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1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5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6" name="直接连接符 35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628" name="Picture 4" descr="E:\WORK\201604 PPT\59Q 09002 (2)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877" y="1357298"/>
            <a:ext cx="5229569" cy="4000528"/>
          </a:xfrm>
          <a:prstGeom prst="rect">
            <a:avLst/>
          </a:prstGeom>
          <a:noFill/>
        </p:spPr>
      </p:pic>
      <p:pic>
        <p:nvPicPr>
          <p:cNvPr id="26626" name="Picture 2" descr="E:\WORK\201604 PPT\59Q 09002 (3)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8389" y="4996387"/>
            <a:ext cx="1946569" cy="1273748"/>
          </a:xfrm>
          <a:prstGeom prst="rect">
            <a:avLst/>
          </a:prstGeom>
          <a:noFill/>
        </p:spPr>
      </p:pic>
      <p:pic>
        <p:nvPicPr>
          <p:cNvPr id="26627" name="Picture 3" descr="E:\WORK\201604 PPT\59Q 09002 (1)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5000636"/>
            <a:ext cx="1946568" cy="1173951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6552000" y="428604"/>
            <a:ext cx="25003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精选优质皮料，品味象征</a:t>
            </a:r>
          </a:p>
        </p:txBody>
      </p:sp>
      <p:sp>
        <p:nvSpPr>
          <p:cNvPr id="25" name="矩形 24"/>
          <p:cNvSpPr/>
          <p:nvPr/>
        </p:nvSpPr>
        <p:spPr>
          <a:xfrm>
            <a:off x="6215074" y="1357298"/>
            <a:ext cx="259083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59Q*09002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新秀丽双头皮带礼盒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378.00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SEAN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1200×34×3.5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  ：牛剖层革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黑色带身，搭配金属扣头，简约精美，彰显品牌品质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专利自动扣头，不需要滑槽，可调节长度不受限制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内配两个扣头，一个枪色，一个银白色，可自由根据服饰搭配牛皮带身，皮带使用长久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有新意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Picture 3" descr="E:\WORK\201604 PPT\201604 ppt-0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571480"/>
            <a:ext cx="539750" cy="576263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气度非凡，彰显魅力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3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114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1049</cp:revision>
  <dcterms:created xsi:type="dcterms:W3CDTF">2016-12-01T07:26:00Z</dcterms:created>
  <dcterms:modified xsi:type="dcterms:W3CDTF">2018-02-11T06:26:58Z</dcterms:modified>
</cp:coreProperties>
</file>