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1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E:\WORK\201604 PPT\4W4A01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80000" y="5724000"/>
            <a:ext cx="460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锐意潮流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生活，</a:t>
            </a:r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探寻风尚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之旅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2000" y="428604"/>
            <a:ext cx="2500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精选优质皮料，品味象征</a:t>
            </a:r>
          </a:p>
        </p:txBody>
      </p:sp>
      <p:pic>
        <p:nvPicPr>
          <p:cNvPr id="10250" name="Picture 10" descr="E:\WORK\201604 PPT\201604 ppt-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2285992"/>
            <a:ext cx="539750" cy="576263"/>
          </a:xfrm>
          <a:prstGeom prst="rect">
            <a:avLst/>
          </a:prstGeom>
          <a:noFill/>
        </p:spPr>
      </p:pic>
      <p:pic>
        <p:nvPicPr>
          <p:cNvPr id="10251" name="Picture 11" descr="E:\WORK\201604 PPT\201604 ppt-1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52"/>
            <a:ext cx="1548000" cy="256276"/>
          </a:xfrm>
          <a:prstGeom prst="rect">
            <a:avLst/>
          </a:prstGeom>
          <a:noFill/>
        </p:spPr>
      </p:pic>
      <p:cxnSp>
        <p:nvCxnSpPr>
          <p:cNvPr id="21" name="直接连接符 20"/>
          <p:cNvCxnSpPr/>
          <p:nvPr/>
        </p:nvCxnSpPr>
        <p:spPr>
          <a:xfrm rot="10800000">
            <a:off x="1929356" y="324000"/>
            <a:ext cx="6840000" cy="158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0800000">
            <a:off x="283472" y="6205536"/>
            <a:ext cx="3996000" cy="158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286512" y="3571876"/>
            <a:ext cx="2571768" cy="314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BN6*01001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新秀丽双肩包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2280.00</a:t>
            </a:r>
          </a:p>
          <a:p>
            <a:pPr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1140.00</a:t>
            </a:r>
          </a:p>
          <a:p>
            <a:pPr>
              <a:defRPr/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 列  名    ：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BEATA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   ： 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290×370×160 mm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   ：外部：牛皮革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超纤革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织物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内部：织物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3pcs/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时尚简约，轻便</a:t>
            </a:r>
          </a:p>
          <a:p>
            <a:pPr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皮质手感柔软舒适</a:t>
            </a:r>
          </a:p>
          <a:p>
            <a:pPr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功能区分割清晰，内含电脑层</a:t>
            </a:r>
          </a:p>
          <a:p>
            <a:pPr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金属拉片，精致耐用</a:t>
            </a:r>
          </a:p>
        </p:txBody>
      </p:sp>
    </p:spTree>
    <p:extLst>
      <p:ext uri="{BB962C8B-B14F-4D97-AF65-F5344CB8AC3E}">
        <p14:creationId xmlns:p14="http://schemas.microsoft.com/office/powerpoint/2010/main" val="31529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</TotalTime>
  <Words>87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1050</cp:revision>
  <dcterms:created xsi:type="dcterms:W3CDTF">2016-12-01T07:26:00Z</dcterms:created>
  <dcterms:modified xsi:type="dcterms:W3CDTF">2018-02-11T06:27:07Z</dcterms:modified>
</cp:coreProperties>
</file>