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8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9" name="直接连接符 38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6215074" y="1142984"/>
            <a:ext cx="259083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BN6*09004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新秀丽胸包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790.00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BEATA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170×295×80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：外部：牛皮革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织物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内部：织物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简约有型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皮质柔软舒适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吸扣式隐藏前袋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背部隐藏拉链袋，可贴身放置贵重小物件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金属拉片，精致耐用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锐意潮流生活，探寻风尚之旅</a:t>
            </a:r>
          </a:p>
        </p:txBody>
      </p:sp>
      <p:pic>
        <p:nvPicPr>
          <p:cNvPr id="21506" name="Picture 2" descr="E:\WORK\201604 PPT\BN609004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785794"/>
            <a:ext cx="3211545" cy="4760905"/>
          </a:xfrm>
          <a:prstGeom prst="rect">
            <a:avLst/>
          </a:prstGeom>
          <a:noFill/>
        </p:spPr>
      </p:pic>
      <p:pic>
        <p:nvPicPr>
          <p:cNvPr id="21507" name="Picture 3" descr="E:\WORK\201604 PPT\BN609004 (4)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4643446"/>
            <a:ext cx="933450" cy="933450"/>
          </a:xfrm>
          <a:prstGeom prst="rect">
            <a:avLst/>
          </a:prstGeom>
          <a:noFill/>
        </p:spPr>
      </p:pic>
      <p:pic>
        <p:nvPicPr>
          <p:cNvPr id="21508" name="Picture 4" descr="E:\WORK\201604 PPT\BN609004 (1)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29520" y="4643446"/>
            <a:ext cx="928800" cy="9288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552000" y="428604"/>
            <a:ext cx="250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精选优质皮料，品味象征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4000" y="3786190"/>
            <a:ext cx="178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自信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格调生活</a:t>
            </a:r>
          </a:p>
        </p:txBody>
      </p:sp>
      <p:pic>
        <p:nvPicPr>
          <p:cNvPr id="36" name="Picture 3" descr="E:\WORK\201604 PPT\201604 ppt-0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928670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65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94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1051</cp:revision>
  <dcterms:created xsi:type="dcterms:W3CDTF">2016-12-01T07:26:00Z</dcterms:created>
  <dcterms:modified xsi:type="dcterms:W3CDTF">2018-02-11T06:27:16Z</dcterms:modified>
</cp:coreProperties>
</file>