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928794" y="1357298"/>
            <a:ext cx="22402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留住温度，留住新鲜</a:t>
            </a:r>
          </a:p>
        </p:txBody>
      </p:sp>
      <p:sp>
        <p:nvSpPr>
          <p:cNvPr id="2" name="Shape 66"/>
          <p:cNvSpPr/>
          <p:nvPr/>
        </p:nvSpPr>
        <p:spPr>
          <a:xfrm>
            <a:off x="5507990" y="1058545"/>
            <a:ext cx="3624580" cy="3232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14" name="图片 13" descr="LF-T0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1844675"/>
            <a:ext cx="4192905" cy="439674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7860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LF-T038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11L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保温箱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110.00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11L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HDPE+PP+PU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保温保冷，车载家用、郊游垂钓，用途广范。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食品级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内胆，保证使用安全。 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3. EPS/PU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保温层，保鲜效果长达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小时。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4W4A364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65140" y="4291330"/>
            <a:ext cx="1705610" cy="1315720"/>
          </a:xfrm>
          <a:prstGeom prst="rect">
            <a:avLst/>
          </a:prstGeom>
        </p:spPr>
      </p:pic>
      <p:pic>
        <p:nvPicPr>
          <p:cNvPr id="6" name="图片 5" descr="4W4A364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408295" y="5519420"/>
            <a:ext cx="2018665" cy="1229360"/>
          </a:xfrm>
          <a:prstGeom prst="rect">
            <a:avLst/>
          </a:prstGeom>
        </p:spPr>
      </p:pic>
      <p:pic>
        <p:nvPicPr>
          <p:cNvPr id="3" name="图片 2" descr="4W4A364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338695" y="4377055"/>
            <a:ext cx="167132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84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</TotalTime>
  <Words>71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520</cp:revision>
  <dcterms:created xsi:type="dcterms:W3CDTF">2016-12-01T07:26:00Z</dcterms:created>
  <dcterms:modified xsi:type="dcterms:W3CDTF">2018-02-09T07:59:06Z</dcterms:modified>
</cp:coreProperties>
</file>