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E:\WORK\201604 PPT\BN6 09003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857232"/>
            <a:ext cx="4714908" cy="4714908"/>
          </a:xfrm>
          <a:prstGeom prst="rect">
            <a:avLst/>
          </a:prstGeom>
          <a:noFill/>
        </p:spPr>
      </p:pic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857232"/>
            <a:ext cx="539750" cy="576263"/>
          </a:xfrm>
          <a:prstGeom prst="rect">
            <a:avLst/>
          </a:prstGeom>
          <a:noFill/>
        </p:spPr>
      </p:pic>
      <p:pic>
        <p:nvPicPr>
          <p:cNvPr id="23556" name="Picture 4" descr="E:\WORK\201604 PPT\BN6 09003 (2).JPG"/>
          <p:cNvPicPr>
            <a:picLocks noChangeAspect="1" noChangeArrowheads="1"/>
          </p:cNvPicPr>
          <p:nvPr/>
        </p:nvPicPr>
        <p:blipFill>
          <a:blip r:embed="rId5" cstate="print"/>
          <a:srcRect l="32239" t="19402" r="13357" b="26194"/>
          <a:stretch>
            <a:fillRect/>
          </a:stretch>
        </p:blipFill>
        <p:spPr bwMode="auto">
          <a:xfrm>
            <a:off x="7358082" y="4286256"/>
            <a:ext cx="928800" cy="928800"/>
          </a:xfrm>
          <a:prstGeom prst="rect">
            <a:avLst/>
          </a:prstGeom>
          <a:noFill/>
        </p:spPr>
      </p:pic>
      <p:pic>
        <p:nvPicPr>
          <p:cNvPr id="23557" name="Picture 5" descr="E:\WORK\201604 PPT\BN6 09003 (3).JPG"/>
          <p:cNvPicPr>
            <a:picLocks noChangeAspect="1" noChangeArrowheads="1"/>
          </p:cNvPicPr>
          <p:nvPr/>
        </p:nvPicPr>
        <p:blipFill>
          <a:blip r:embed="rId6"/>
          <a:srcRect l="37613" t="16533" r="37586" b="58667"/>
          <a:stretch>
            <a:fillRect/>
          </a:stretch>
        </p:blipFill>
        <p:spPr bwMode="auto">
          <a:xfrm>
            <a:off x="6286512" y="4286256"/>
            <a:ext cx="928800" cy="92880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5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56" name="直接连接符 5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6215074" y="1214422"/>
            <a:ext cx="25908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BN6*09003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新秀丽斜跨包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BEATA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230×265×55 mm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内部：织物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简约有型，水波纹路时尚大方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内部功能区清晰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背部贴身拉链袋，可放置贵重小件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金属拉片，精致耐用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睿智之选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</p:spTree>
    <p:extLst>
      <p:ext uri="{BB962C8B-B14F-4D97-AF65-F5344CB8AC3E}">
        <p14:creationId xmlns:p14="http://schemas.microsoft.com/office/powerpoint/2010/main" val="4174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91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1052</cp:revision>
  <dcterms:created xsi:type="dcterms:W3CDTF">2016-12-01T07:26:00Z</dcterms:created>
  <dcterms:modified xsi:type="dcterms:W3CDTF">2018-02-11T06:27:25Z</dcterms:modified>
</cp:coreProperties>
</file>