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E:\WORK\201604 PPT\BN6 09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 rot="10800000">
            <a:off x="1929356" y="324000"/>
            <a:ext cx="6840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1" name="Picture 11" descr="E:\WORK\201604 PPT\201604 ppt-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1548000" cy="25627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pic>
        <p:nvPicPr>
          <p:cNvPr id="36" name="Picture 10" descr="E:\WORK\201604 PPT\201604 ppt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1142984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25"/>
          <p:cNvGrpSpPr/>
          <p:nvPr/>
        </p:nvGrpSpPr>
        <p:grpSpPr>
          <a:xfrm>
            <a:off x="180000" y="5715016"/>
            <a:ext cx="4606314" cy="492108"/>
            <a:chOff x="180000" y="5715016"/>
            <a:chExt cx="4606314" cy="492108"/>
          </a:xfrm>
        </p:grpSpPr>
        <p:sp>
          <p:nvSpPr>
            <p:cNvPr id="22" name="TextBox 21"/>
            <p:cNvSpPr txBox="1"/>
            <p:nvPr/>
          </p:nvSpPr>
          <p:spPr>
            <a:xfrm>
              <a:off x="180000" y="5715016"/>
              <a:ext cx="4606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睿智之选，男人格调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>
              <a:off x="252000" y="6205536"/>
              <a:ext cx="316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572232" y="1857364"/>
            <a:ext cx="257176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BN6*09002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新秀丽公文包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1140.00</a:t>
            </a: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BEATA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370×275×65 mm 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：外部：牛剖层革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内部：织物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简约有型，水波纹路时尚大方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不同纹路的牛皮搭配，手袋有型，使用 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轻便                        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提手皮质手感柔软适                     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内部功能区分割清晰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可手提可单肩背 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金属拉片，精致耐用</a:t>
            </a:r>
          </a:p>
        </p:txBody>
      </p:sp>
    </p:spTree>
    <p:extLst>
      <p:ext uri="{BB962C8B-B14F-4D97-AF65-F5344CB8AC3E}">
        <p14:creationId xmlns:p14="http://schemas.microsoft.com/office/powerpoint/2010/main" val="1640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102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1053</cp:revision>
  <dcterms:created xsi:type="dcterms:W3CDTF">2016-12-01T07:26:00Z</dcterms:created>
  <dcterms:modified xsi:type="dcterms:W3CDTF">2018-02-11T06:27:35Z</dcterms:modified>
</cp:coreProperties>
</file>