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5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6" name="直接连接符 35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6215074" y="1071546"/>
            <a:ext cx="259083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BN6*09005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新秀丽公文包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1240.00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BEATA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390×290×65 mm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：外部：牛皮革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内部：织物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简约有型，荔枝纹路时尚大方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外部蓝色车线，内部蓝色拉片点缀，时尚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小荔枝纹皮质柔软舒适，搭配金属五金，高档雅致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前后吸扣式隐藏袋，后部配拉杆挂套功能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内部功能区丰富，除了可以放文件夹、  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、手机、充电宝等常备物品，还专门 配有水杯袋，方便商务出行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睿智之选，男人格调</a:t>
            </a:r>
          </a:p>
        </p:txBody>
      </p:sp>
      <p:pic>
        <p:nvPicPr>
          <p:cNvPr id="24578" name="Picture 2" descr="E:\WORK\201604 PPT\BN6 09005 (2)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928670"/>
            <a:ext cx="3912603" cy="4846616"/>
          </a:xfrm>
          <a:prstGeom prst="rect">
            <a:avLst/>
          </a:prstGeom>
          <a:noFill/>
        </p:spPr>
      </p:pic>
      <p:pic>
        <p:nvPicPr>
          <p:cNvPr id="24579" name="Picture 3" descr="E:\WORK\201604 PPT\BN6 09005 (4)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82" y="5286388"/>
            <a:ext cx="933450" cy="933450"/>
          </a:xfrm>
          <a:prstGeom prst="rect">
            <a:avLst/>
          </a:prstGeom>
          <a:noFill/>
        </p:spPr>
      </p:pic>
      <p:pic>
        <p:nvPicPr>
          <p:cNvPr id="24580" name="Picture 4" descr="E:\WORK\201604 PPT\BN6 09005 (3).T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5286388"/>
            <a:ext cx="933450" cy="933450"/>
          </a:xfrm>
          <a:prstGeom prst="rect">
            <a:avLst/>
          </a:prstGeom>
          <a:noFill/>
        </p:spPr>
      </p:pic>
      <p:pic>
        <p:nvPicPr>
          <p:cNvPr id="29" name="Picture 10" descr="E:\WORK\201604 PPT\201604 ppt-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4942" y="857232"/>
            <a:ext cx="539750" cy="576263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552000" y="4286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</p:spTree>
    <p:extLst>
      <p:ext uri="{BB962C8B-B14F-4D97-AF65-F5344CB8AC3E}">
        <p14:creationId xmlns:p14="http://schemas.microsoft.com/office/powerpoint/2010/main" val="25649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134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1054</cp:revision>
  <dcterms:created xsi:type="dcterms:W3CDTF">2016-12-01T07:26:00Z</dcterms:created>
  <dcterms:modified xsi:type="dcterms:W3CDTF">2018-02-11T06:27:44Z</dcterms:modified>
</cp:coreProperties>
</file>