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2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2" name="Picture 12" descr="E:\WORK\201604 PPT\4W4A0205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06"/>
            <a:ext cx="9144000" cy="6855594"/>
          </a:xfrm>
          <a:prstGeom prst="rect">
            <a:avLst/>
          </a:prstGeom>
          <a:noFill/>
        </p:spPr>
      </p:pic>
      <p:pic>
        <p:nvPicPr>
          <p:cNvPr id="10250" name="Picture 10" descr="E:\WORK\201604 PPT\201604 ppt-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1428736"/>
            <a:ext cx="539750" cy="576263"/>
          </a:xfrm>
          <a:prstGeom prst="rect">
            <a:avLst/>
          </a:prstGeom>
          <a:noFill/>
        </p:spPr>
      </p:pic>
      <p:pic>
        <p:nvPicPr>
          <p:cNvPr id="10251" name="Picture 11" descr="E:\WORK\201604 PPT\201604 ppt-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52"/>
            <a:ext cx="1548000" cy="256276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6572264" y="428604"/>
            <a:ext cx="328614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随心而悦，百搭时尚</a:t>
            </a:r>
          </a:p>
          <a:p>
            <a:endParaRPr lang="zh-CN" altLang="en-US" sz="18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rot="10800000">
            <a:off x="1929356" y="324000"/>
            <a:ext cx="6840000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572232" y="2071678"/>
            <a:ext cx="2571768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663*09013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新秀丽双肩包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680.00</a:t>
            </a:r>
          </a:p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220.00</a:t>
            </a:r>
          </a:p>
          <a:p>
            <a:pPr>
              <a:defRPr/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  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DAVOS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325×160×440 mm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  ：聚酯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4pcs/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休闲商务款式，沉稳大气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符合人体工学的舒适背板     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前部便捷式口袋</a:t>
            </a:r>
          </a:p>
        </p:txBody>
      </p:sp>
    </p:spTree>
    <p:extLst>
      <p:ext uri="{BB962C8B-B14F-4D97-AF65-F5344CB8AC3E}">
        <p14:creationId xmlns:p14="http://schemas.microsoft.com/office/powerpoint/2010/main" val="30199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61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1055</cp:revision>
  <dcterms:created xsi:type="dcterms:W3CDTF">2016-12-01T07:26:00Z</dcterms:created>
  <dcterms:modified xsi:type="dcterms:W3CDTF">2018-02-11T06:27:52Z</dcterms:modified>
</cp:coreProperties>
</file>