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2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8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9" name="直接连接符 38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6" name="Picture 2" descr="E:\WORK\201604 PPT\DSC_7438_0002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071546"/>
            <a:ext cx="3640531" cy="4752000"/>
          </a:xfrm>
          <a:prstGeom prst="rect">
            <a:avLst/>
          </a:prstGeom>
          <a:noFill/>
        </p:spPr>
      </p:pic>
      <p:pic>
        <p:nvPicPr>
          <p:cNvPr id="11268" name="Picture 4" descr="E:\WORK\201604 PPT\DSC_7442_00024.jpg"/>
          <p:cNvPicPr>
            <a:picLocks noChangeAspect="1" noChangeArrowheads="1"/>
          </p:cNvPicPr>
          <p:nvPr/>
        </p:nvPicPr>
        <p:blipFill>
          <a:blip r:embed="rId5" cstate="print"/>
          <a:srcRect l="8920" t="8920"/>
          <a:stretch>
            <a:fillRect/>
          </a:stretch>
        </p:blipFill>
        <p:spPr bwMode="auto">
          <a:xfrm>
            <a:off x="7429520" y="4714884"/>
            <a:ext cx="928800" cy="928800"/>
          </a:xfrm>
          <a:prstGeom prst="rect">
            <a:avLst/>
          </a:prstGeom>
          <a:noFill/>
        </p:spPr>
      </p:pic>
      <p:pic>
        <p:nvPicPr>
          <p:cNvPr id="31" name="Picture 3" descr="E:\WORK\201604 PPT\201604 ppt-0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571480"/>
            <a:ext cx="539750" cy="576263"/>
          </a:xfrm>
          <a:prstGeom prst="rect">
            <a:avLst/>
          </a:prstGeom>
          <a:noFill/>
        </p:spPr>
      </p:pic>
      <p:pic>
        <p:nvPicPr>
          <p:cNvPr id="11267" name="Picture 3" descr="E:\WORK\201604 PPT\DSC_7441_00023.jpg"/>
          <p:cNvPicPr>
            <a:picLocks noChangeAspect="1" noChangeArrowheads="1"/>
          </p:cNvPicPr>
          <p:nvPr/>
        </p:nvPicPr>
        <p:blipFill>
          <a:blip r:embed="rId7" cstate="print"/>
          <a:srcRect l="18830" t="18929" r="9910" b="9811"/>
          <a:stretch>
            <a:fillRect/>
          </a:stretch>
        </p:blipFill>
        <p:spPr bwMode="auto">
          <a:xfrm>
            <a:off x="6286512" y="4714884"/>
            <a:ext cx="928800" cy="92880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285720" y="3071810"/>
            <a:ext cx="1785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随心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而悦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百搭时尚</a:t>
            </a:r>
          </a:p>
        </p:txBody>
      </p:sp>
      <p:sp>
        <p:nvSpPr>
          <p:cNvPr id="40" name="矩形 39"/>
          <p:cNvSpPr/>
          <p:nvPr/>
        </p:nvSpPr>
        <p:spPr>
          <a:xfrm>
            <a:off x="6215074" y="1071546"/>
            <a:ext cx="259083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663*41014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新秀丽双肩包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630.00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DAVOS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325×140×445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：聚酯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前片便携式拉链口袋，方便临时存放小物品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独立电脑保护隔层，方便存放电脑设备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超轻自重、大容量内装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符合人体工程学的背带、提手，使用更舒适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采用时下最为流行的韩版设计风格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7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94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1056</cp:revision>
  <dcterms:created xsi:type="dcterms:W3CDTF">2016-12-01T07:26:00Z</dcterms:created>
  <dcterms:modified xsi:type="dcterms:W3CDTF">2018-02-11T06:28:03Z</dcterms:modified>
</cp:coreProperties>
</file>