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5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6" name="直接连接符 35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571480"/>
            <a:ext cx="539750" cy="576263"/>
          </a:xfrm>
          <a:prstGeom prst="rect">
            <a:avLst/>
          </a:prstGeom>
          <a:noFill/>
        </p:spPr>
      </p:pic>
      <p:sp>
        <p:nvSpPr>
          <p:cNvPr id="39" name="矩形 38"/>
          <p:cNvSpPr/>
          <p:nvPr/>
        </p:nvSpPr>
        <p:spPr>
          <a:xfrm>
            <a:off x="6215074" y="1357298"/>
            <a:ext cx="2590831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663*41013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新秀丽双肩包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DAVOS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325×160×440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：聚酯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休闲商务款式，沉稳大气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符合人体工学的舒适背板  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前部便捷式口袋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2" name="Picture 4" descr="E:\WORK\201604 PPT\013 (1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1214422"/>
            <a:ext cx="3286147" cy="4823368"/>
          </a:xfrm>
          <a:prstGeom prst="rect">
            <a:avLst/>
          </a:prstGeom>
          <a:noFill/>
        </p:spPr>
      </p:pic>
      <p:pic>
        <p:nvPicPr>
          <p:cNvPr id="12290" name="Picture 2" descr="E:\WORK\201604 PPT\013 (2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8" y="4000504"/>
            <a:ext cx="933450" cy="933450"/>
          </a:xfrm>
          <a:prstGeom prst="rect">
            <a:avLst/>
          </a:prstGeom>
          <a:noFill/>
        </p:spPr>
      </p:pic>
      <p:pic>
        <p:nvPicPr>
          <p:cNvPr id="12291" name="Picture 3" descr="E:\WORK\201604 PPT\013 (1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29520" y="4000504"/>
            <a:ext cx="933450" cy="93345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214282" y="4357694"/>
            <a:ext cx="178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随心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而悦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百搭时尚</a:t>
            </a:r>
          </a:p>
        </p:txBody>
      </p:sp>
    </p:spTree>
    <p:extLst>
      <p:ext uri="{BB962C8B-B14F-4D97-AF65-F5344CB8AC3E}">
        <p14:creationId xmlns:p14="http://schemas.microsoft.com/office/powerpoint/2010/main" val="26510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60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1057</cp:revision>
  <dcterms:created xsi:type="dcterms:W3CDTF">2016-12-01T07:26:00Z</dcterms:created>
  <dcterms:modified xsi:type="dcterms:W3CDTF">2018-02-11T06:28:12Z</dcterms:modified>
</cp:coreProperties>
</file>