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WORK\201604 PPT\大图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9" name="矩形 38"/>
          <p:cNvSpPr/>
          <p:nvPr/>
        </p:nvSpPr>
        <p:spPr>
          <a:xfrm>
            <a:off x="0" y="0"/>
            <a:ext cx="2786050" cy="685799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76" y="529274"/>
            <a:ext cx="493401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 descr="E:\WORK\201604 PPT\201604 ppt-0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500042"/>
            <a:ext cx="539750" cy="576263"/>
          </a:xfrm>
          <a:prstGeom prst="rect">
            <a:avLst/>
          </a:prstGeom>
          <a:noFill/>
        </p:spPr>
      </p:pic>
      <p:pic>
        <p:nvPicPr>
          <p:cNvPr id="60" name="Picture 8" descr="E:\WORK\201604 PPT\samsonite-02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pic>
        <p:nvPicPr>
          <p:cNvPr id="29" name="Picture 2" descr="E:\WORK\201604 PPT\201604 新秀丽 PPT\SN-123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885932"/>
            <a:ext cx="1553284" cy="247163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214678" y="474629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包载梦想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一路上有“你”！</a:t>
            </a:r>
          </a:p>
        </p:txBody>
      </p:sp>
      <p:sp>
        <p:nvSpPr>
          <p:cNvPr id="21" name="矩形 20"/>
          <p:cNvSpPr/>
          <p:nvPr/>
        </p:nvSpPr>
        <p:spPr>
          <a:xfrm>
            <a:off x="214282" y="3429000"/>
            <a:ext cx="2428892" cy="330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664*96019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新秀丽时尚休闲包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86.00</a:t>
            </a:r>
          </a:p>
          <a:p>
            <a:pPr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ALPES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SN-123E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290×145×430 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：织物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采用时下最为流行的韩版设计风格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前袋垂直式拉链口袋，方便临时存放小物品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多功能口袋设计满足全方面使用需求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侧部便携式口袋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独立电脑保护隔层，方便存放电脑设备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超轻自重、大容量内装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6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97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1058</cp:revision>
  <dcterms:created xsi:type="dcterms:W3CDTF">2016-12-01T07:26:00Z</dcterms:created>
  <dcterms:modified xsi:type="dcterms:W3CDTF">2018-02-11T06:28:20Z</dcterms:modified>
</cp:coreProperties>
</file>