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WORK\201604 PPT\大图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3" name="矩形 32"/>
          <p:cNvSpPr/>
          <p:nvPr/>
        </p:nvSpPr>
        <p:spPr>
          <a:xfrm>
            <a:off x="0" y="0"/>
            <a:ext cx="2786050" cy="68579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Picture 3" descr="E:\WORK\201604 PPT\201604 新秀丽 PPT\SN-125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907876"/>
            <a:ext cx="1488044" cy="2378248"/>
          </a:xfrm>
          <a:prstGeom prst="rect">
            <a:avLst/>
          </a:prstGeom>
          <a:noFill/>
        </p:spPr>
      </p:pic>
      <p:pic>
        <p:nvPicPr>
          <p:cNvPr id="60" name="Picture 8" descr="E:\WORK\201604 PPT\samsonite-02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14678" y="474629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包载梦想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一路上有“你”！</a:t>
            </a:r>
          </a:p>
        </p:txBody>
      </p:sp>
      <p:sp>
        <p:nvSpPr>
          <p:cNvPr id="20" name="矩形 19"/>
          <p:cNvSpPr/>
          <p:nvPr/>
        </p:nvSpPr>
        <p:spPr>
          <a:xfrm>
            <a:off x="214282" y="3429000"/>
            <a:ext cx="2428892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664*75019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新秀丽时尚休闲包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93.00</a:t>
            </a: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ALPES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我司型号：</a:t>
            </a:r>
            <a:r>
              <a:rPr lang="en-US" altLang="zh-CN" sz="105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SN-125E  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290×145×430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：织物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采用时下最为流行的韩版设计风格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前袋垂直式拉链口袋，方便临时存放小物品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多功能口袋设计满足全方面使用需求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侧部便携式口袋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独立电脑保护隔层，方便存放电脑设备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超轻自重、大容量内装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86776" y="529274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E:\WORK\201604 PPT\201604 ppt-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50004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29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98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1059</cp:revision>
  <dcterms:created xsi:type="dcterms:W3CDTF">2016-12-01T07:26:00Z</dcterms:created>
  <dcterms:modified xsi:type="dcterms:W3CDTF">2018-02-11T06:28:28Z</dcterms:modified>
</cp:coreProperties>
</file>