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2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3" descr="E:\2015 10\2015 10 伊莱克斯  PPT\01 00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0"/>
            <a:ext cx="321467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4"/>
          <p:cNvGrpSpPr/>
          <p:nvPr/>
        </p:nvGrpSpPr>
        <p:grpSpPr>
          <a:xfrm>
            <a:off x="142844" y="68042"/>
            <a:ext cx="5673950" cy="432000"/>
            <a:chOff x="142844" y="68042"/>
            <a:chExt cx="5673950" cy="432000"/>
          </a:xfrm>
        </p:grpSpPr>
        <p:pic>
          <p:nvPicPr>
            <p:cNvPr id="34" name="Picture 8" descr="E:\WORK\201604 PPT\samsonite-02-01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844" y="68042"/>
              <a:ext cx="1698314" cy="432000"/>
            </a:xfrm>
            <a:prstGeom prst="rect">
              <a:avLst/>
            </a:prstGeom>
            <a:noFill/>
          </p:spPr>
        </p:pic>
        <p:cxnSp>
          <p:nvCxnSpPr>
            <p:cNvPr id="35" name="直接连接符 34"/>
            <p:cNvCxnSpPr/>
            <p:nvPr/>
          </p:nvCxnSpPr>
          <p:spPr>
            <a:xfrm rot="10800000">
              <a:off x="1928794" y="324000"/>
              <a:ext cx="3888000" cy="158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/>
          <p:cNvSpPr/>
          <p:nvPr/>
        </p:nvSpPr>
        <p:spPr>
          <a:xfrm>
            <a:off x="6215074" y="1142984"/>
            <a:ext cx="271464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96Q*61001</a:t>
            </a:r>
          </a:p>
          <a:p>
            <a:pPr>
              <a:defRPr/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新秀丽印花背包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780.00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135.00</a:t>
            </a: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 列 名 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VALENCE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我司型号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SN-122E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尺      寸  ：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275×155×370 mm</a:t>
            </a:r>
          </a:p>
          <a:p>
            <a:pPr>
              <a:defRPr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材      质  ：织物</a:t>
            </a:r>
            <a:endParaRPr lang="en-US" altLang="zh-CN" sz="11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采用时下最为流行的几何图案设计风格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多功能口袋设计满足全方面使用需求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前片便携式拉链口袋，方便临时存放小物品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侧部便携式口袋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独立电脑保护隔层，方便存放电脑设备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后背设有贴心暗袋 ，方便存储小物品</a:t>
            </a:r>
          </a:p>
          <a:p>
            <a:pPr>
              <a:defRPr/>
            </a:pP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超轻自重</a:t>
            </a:r>
            <a:endParaRPr lang="en-US" altLang="zh-CN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2" descr="E:\WORK\201604 PPT\SN-122E.jpg"/>
          <p:cNvPicPr>
            <a:picLocks noChangeAspect="1" noChangeArrowheads="1"/>
          </p:cNvPicPr>
          <p:nvPr/>
        </p:nvPicPr>
        <p:blipFill>
          <a:blip r:embed="rId4"/>
          <a:srcRect r="6642"/>
          <a:stretch>
            <a:fillRect/>
          </a:stretch>
        </p:blipFill>
        <p:spPr bwMode="auto">
          <a:xfrm>
            <a:off x="1928794" y="1467305"/>
            <a:ext cx="4000464" cy="4747777"/>
          </a:xfrm>
          <a:prstGeom prst="rect">
            <a:avLst/>
          </a:prstGeom>
          <a:noFill/>
        </p:spPr>
      </p:pic>
      <p:pic>
        <p:nvPicPr>
          <p:cNvPr id="23" name="Picture 2" descr="E:\WORK\201604 PPT\SN-122E.jpg"/>
          <p:cNvPicPr>
            <a:picLocks noChangeAspect="1" noChangeArrowheads="1"/>
          </p:cNvPicPr>
          <p:nvPr/>
        </p:nvPicPr>
        <p:blipFill>
          <a:blip r:embed="rId4"/>
          <a:srcRect l="13115" t="8878" r="60655" b="67449"/>
          <a:stretch>
            <a:fillRect/>
          </a:stretch>
        </p:blipFill>
        <p:spPr bwMode="auto">
          <a:xfrm>
            <a:off x="6429388" y="5000636"/>
            <a:ext cx="928800" cy="928800"/>
          </a:xfrm>
          <a:prstGeom prst="rect">
            <a:avLst/>
          </a:prstGeom>
          <a:noFill/>
        </p:spPr>
      </p:pic>
      <p:pic>
        <p:nvPicPr>
          <p:cNvPr id="24" name="Picture 2" descr="E:\WORK\201604 PPT\SN-122E.jpg"/>
          <p:cNvPicPr>
            <a:picLocks noChangeAspect="1" noChangeArrowheads="1"/>
          </p:cNvPicPr>
          <p:nvPr/>
        </p:nvPicPr>
        <p:blipFill>
          <a:blip r:embed="rId4"/>
          <a:srcRect l="49180" t="22194" r="19672" b="49694"/>
          <a:stretch>
            <a:fillRect/>
          </a:stretch>
        </p:blipFill>
        <p:spPr bwMode="auto">
          <a:xfrm>
            <a:off x="7500958" y="4929198"/>
            <a:ext cx="928800" cy="928800"/>
          </a:xfrm>
          <a:prstGeom prst="rect">
            <a:avLst/>
          </a:prstGeom>
          <a:noFill/>
        </p:spPr>
      </p:pic>
      <p:pic>
        <p:nvPicPr>
          <p:cNvPr id="22" name="Picture 3" descr="E:\WORK\201604 PPT\201604 ppt-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571480"/>
            <a:ext cx="539750" cy="576263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15258" y="3143248"/>
            <a:ext cx="2643206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拥抱</a:t>
            </a:r>
            <a:r>
              <a:rPr lang="zh-CN" altLang="en-US" sz="24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缤纷色彩</a:t>
            </a:r>
            <a:endParaRPr lang="en-US" altLang="zh-CN" sz="24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挥写</a:t>
            </a:r>
            <a:r>
              <a:rPr lang="zh-CN" altLang="en-US" sz="24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青春</a:t>
            </a:r>
            <a:r>
              <a:rPr lang="zh-CN" altLang="en-US" sz="2400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个性</a:t>
            </a:r>
            <a:endParaRPr lang="zh-CN" altLang="en-US" sz="24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4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571480"/>
            <a:ext cx="493401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36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5159</TotalTime>
  <Words>98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1060</cp:revision>
  <dcterms:created xsi:type="dcterms:W3CDTF">2016-12-01T07:26:00Z</dcterms:created>
  <dcterms:modified xsi:type="dcterms:W3CDTF">2018-02-11T06:28:36Z</dcterms:modified>
</cp:coreProperties>
</file>