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F-T0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675"/>
            <a:ext cx="5259070" cy="444817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619224" y="1340471"/>
            <a:ext cx="20116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随时随地享受新鲜</a:t>
            </a:r>
          </a:p>
        </p:txBody>
      </p:sp>
      <p:sp>
        <p:nvSpPr>
          <p:cNvPr id="2" name="Shape 66"/>
          <p:cNvSpPr/>
          <p:nvPr/>
        </p:nvSpPr>
        <p:spPr>
          <a:xfrm>
            <a:off x="5507990" y="1058545"/>
            <a:ext cx="3624580" cy="3038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2" name="矩形 11"/>
          <p:cNvSpPr/>
          <p:nvPr/>
        </p:nvSpPr>
        <p:spPr>
          <a:xfrm>
            <a:off x="5857884" y="1214422"/>
            <a:ext cx="27860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LF-T039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保温箱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588.00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165.00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30L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HDPE+PP+PU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保温保冷，车载家用、郊游垂钓，用途广范。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内胆，保证使用安全。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 EPS/PU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保温层，保鲜效果长达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小时。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4W4A36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260" y="4356735"/>
            <a:ext cx="1884045" cy="1256030"/>
          </a:xfrm>
          <a:prstGeom prst="rect">
            <a:avLst/>
          </a:prstGeom>
        </p:spPr>
      </p:pic>
      <p:pic>
        <p:nvPicPr>
          <p:cNvPr id="6" name="图片 5" descr="4W4A36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260" y="5469890"/>
            <a:ext cx="1884045" cy="1256030"/>
          </a:xfrm>
          <a:prstGeom prst="rect">
            <a:avLst/>
          </a:prstGeom>
        </p:spPr>
      </p:pic>
      <p:pic>
        <p:nvPicPr>
          <p:cNvPr id="4" name="图片 3" descr="4W4A36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7990" y="4273550"/>
            <a:ext cx="1651635" cy="24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9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69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521</cp:revision>
  <dcterms:created xsi:type="dcterms:W3CDTF">2016-12-01T07:26:00Z</dcterms:created>
  <dcterms:modified xsi:type="dcterms:W3CDTF">2018-02-09T07:59:21Z</dcterms:modified>
</cp:coreProperties>
</file>