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6" name="直接连接符 3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6215074" y="1357298"/>
            <a:ext cx="25908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664*00008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新秀丽休闲双肩电脑背包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104.00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ALPES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SN-101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450×310×150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：聚酯、防泼水面料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时尚休闲的款式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侧部便捷式口袋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符合人体工程学的舒适背板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</a:t>
            </a:r>
          </a:p>
        </p:txBody>
      </p:sp>
      <p:pic>
        <p:nvPicPr>
          <p:cNvPr id="15363" name="Picture 3" descr="E:\WORK\201604 PPT\sn_101-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928670"/>
            <a:ext cx="3937110" cy="5403847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85720" y="3000372"/>
            <a:ext cx="271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色彩心情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活力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无限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40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571480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30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71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1061</cp:revision>
  <dcterms:created xsi:type="dcterms:W3CDTF">2016-12-01T07:26:00Z</dcterms:created>
  <dcterms:modified xsi:type="dcterms:W3CDTF">2018-02-11T06:28:46Z</dcterms:modified>
</cp:coreProperties>
</file>