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9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0" name="直接连接符 29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6215074" y="1357298"/>
            <a:ext cx="25908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664*09008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新秀丽休闲双肩电脑背包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104.00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ALPES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SN-102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450×310×150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：聚酯、防泼水面料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时尚休闲的款式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侧部便捷式口袋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符合人体工程学的舒适背板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</a:t>
            </a:r>
          </a:p>
        </p:txBody>
      </p:sp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571480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E:\WORK\201604 PPT\664 0900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1214422"/>
            <a:ext cx="3995737" cy="540385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42844" y="3092397"/>
            <a:ext cx="271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创意元素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大气</a:t>
            </a:r>
          </a:p>
        </p:txBody>
      </p:sp>
    </p:spTree>
    <p:extLst>
      <p:ext uri="{BB962C8B-B14F-4D97-AF65-F5344CB8AC3E}">
        <p14:creationId xmlns:p14="http://schemas.microsoft.com/office/powerpoint/2010/main" val="3653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71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1062</cp:revision>
  <dcterms:created xsi:type="dcterms:W3CDTF">2016-12-01T07:26:00Z</dcterms:created>
  <dcterms:modified xsi:type="dcterms:W3CDTF">2018-02-11T06:28:54Z</dcterms:modified>
</cp:coreProperties>
</file>