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3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:\WORK\201604 PPT\663 090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071546"/>
            <a:ext cx="3602037" cy="4810125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72981" y="1714488"/>
            <a:ext cx="3500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轻巧耐用                    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天生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出色</a:t>
            </a:r>
          </a:p>
        </p:txBody>
      </p:sp>
      <p:pic>
        <p:nvPicPr>
          <p:cNvPr id="24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6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8" name="直接连接符 37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6215074" y="1357298"/>
            <a:ext cx="2590831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663*09002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新秀丽商旅电脑双肩包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650.00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345.00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 列  名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DAVOS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450×325×200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质    ：聚酯  ， 防泼水面料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 箱 数 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金属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LOGO/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红线细节勾勒；侧边带有耳机孔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沉稳中不乏时尚；前片组织化文组口袋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Ipad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隔层，防刮花；可调节电脑保护层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可根据您电脑的大小调节隔层，更好地固定、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保护电脑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可挂套功能；舒适的后背板、背带及提手</a:t>
            </a:r>
          </a:p>
        </p:txBody>
      </p:sp>
      <p:pic>
        <p:nvPicPr>
          <p:cNvPr id="40" name="Picture 3" descr="E:\WORK\201604 PPT\201604 ppt-0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571480"/>
            <a:ext cx="539750" cy="57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77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5159</TotalTime>
  <Words>113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1063</cp:revision>
  <dcterms:created xsi:type="dcterms:W3CDTF">2016-12-01T07:26:00Z</dcterms:created>
  <dcterms:modified xsi:type="dcterms:W3CDTF">2018-02-11T06:29:01Z</dcterms:modified>
</cp:coreProperties>
</file>