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WORK\201604 PPT\663 09008.jpg"/>
          <p:cNvPicPr>
            <a:picLocks noChangeAspect="1" noChangeArrowheads="1"/>
          </p:cNvPicPr>
          <p:nvPr/>
        </p:nvPicPr>
        <p:blipFill>
          <a:blip r:embed="rId2"/>
          <a:srcRect r="1031"/>
          <a:stretch>
            <a:fillRect/>
          </a:stretch>
        </p:blipFill>
        <p:spPr bwMode="auto">
          <a:xfrm>
            <a:off x="1" y="1214422"/>
            <a:ext cx="6243298" cy="4337061"/>
          </a:xfrm>
          <a:prstGeom prst="rect">
            <a:avLst/>
          </a:prstGeom>
          <a:noFill/>
        </p:spPr>
      </p:pic>
      <p:pic>
        <p:nvPicPr>
          <p:cNvPr id="3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7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6215074" y="1357298"/>
            <a:ext cx="25908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663*09008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新秀丽电脑双肩包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168.00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DAVOS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SN-113E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310×450×120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超轻自重、大容量内装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多功能口袋设计满足全方面使用需求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前片便携式拉链口袋，方便临时存放小物品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独立电脑保护隔层，方便存放电脑设备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采用时下最为流行的韩版设计风格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2433" y="2046265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用心诠释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精工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品质</a:t>
            </a:r>
          </a:p>
        </p:txBody>
      </p:sp>
      <p:pic>
        <p:nvPicPr>
          <p:cNvPr id="40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5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102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1064</cp:revision>
  <dcterms:created xsi:type="dcterms:W3CDTF">2016-12-01T07:26:00Z</dcterms:created>
  <dcterms:modified xsi:type="dcterms:W3CDTF">2018-02-11T06:29:09Z</dcterms:modified>
</cp:coreProperties>
</file>