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357298"/>
            <a:ext cx="25908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新秀丽信用卡包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295.00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82×142×25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信用卡包，双摁扣的人性化设计，可以根据携带卡的多少调节扣舌长度 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3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4" name="直接连接符 33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28674" name="Picture 2" descr="E:\WORK\201604 PPT\_DSC2705_0002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214554"/>
            <a:ext cx="2139950" cy="3602037"/>
          </a:xfrm>
          <a:prstGeom prst="rect">
            <a:avLst/>
          </a:prstGeom>
          <a:noFill/>
        </p:spPr>
      </p:pic>
      <p:pic>
        <p:nvPicPr>
          <p:cNvPr id="37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pic>
        <p:nvPicPr>
          <p:cNvPr id="1026" name="Picture 2" descr="E:\WORK\201604 PPT\201604 新秀丽 PPT\信用卡包 (2).TIF"/>
          <p:cNvPicPr>
            <a:picLocks noChangeAspect="1" noChangeArrowheads="1"/>
          </p:cNvPicPr>
          <p:nvPr/>
        </p:nvPicPr>
        <p:blipFill>
          <a:blip r:embed="rId6"/>
          <a:srcRect l="27000" t="27000" r="9000" b="9000"/>
          <a:stretch>
            <a:fillRect/>
          </a:stretch>
        </p:blipFill>
        <p:spPr bwMode="auto">
          <a:xfrm>
            <a:off x="7358082" y="4000504"/>
            <a:ext cx="928800" cy="928800"/>
          </a:xfrm>
          <a:prstGeom prst="rect">
            <a:avLst/>
          </a:prstGeom>
          <a:noFill/>
        </p:spPr>
      </p:pic>
      <p:pic>
        <p:nvPicPr>
          <p:cNvPr id="1027" name="Picture 3" descr="E:\WORK\201604 PPT\201604 新秀丽 PPT\信用卡包 (1).TIF"/>
          <p:cNvPicPr>
            <a:picLocks noChangeAspect="1" noChangeArrowheads="1"/>
          </p:cNvPicPr>
          <p:nvPr/>
        </p:nvPicPr>
        <p:blipFill>
          <a:blip r:embed="rId7"/>
          <a:srcRect l="23241" t="11907" b="24593"/>
          <a:stretch>
            <a:fillRect/>
          </a:stretch>
        </p:blipFill>
        <p:spPr bwMode="auto">
          <a:xfrm>
            <a:off x="6286512" y="4000504"/>
            <a:ext cx="958618" cy="9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76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1065</cp:revision>
  <dcterms:created xsi:type="dcterms:W3CDTF">2016-12-01T07:26:00Z</dcterms:created>
  <dcterms:modified xsi:type="dcterms:W3CDTF">2018-02-11T06:29:18Z</dcterms:modified>
</cp:coreProperties>
</file>