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3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43736" y="2142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 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NOEL II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15074" y="1357298"/>
            <a:ext cx="259083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BN5*09002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新秀丽护照夹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720.00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100×138×10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 质：外部：牛皮革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内部：织物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28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29" name="直接连接符 28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精选优质皮料，品味象征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80000" y="6336001"/>
            <a:ext cx="274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简约而不简单，追求生活的态度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28675" name="Picture 3" descr="E:\WORK\201604 PPT\BN5 090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1857364"/>
            <a:ext cx="2057978" cy="3060000"/>
          </a:xfrm>
          <a:prstGeom prst="rect">
            <a:avLst/>
          </a:prstGeom>
          <a:noFill/>
        </p:spPr>
      </p:pic>
      <p:pic>
        <p:nvPicPr>
          <p:cNvPr id="43" name="Picture 2" descr="E:\WORK\201604 PPT\201604 新秀丽 PPT\信用卡包 (2).TIF"/>
          <p:cNvPicPr>
            <a:picLocks noChangeAspect="1" noChangeArrowheads="1"/>
          </p:cNvPicPr>
          <p:nvPr/>
        </p:nvPicPr>
        <p:blipFill>
          <a:blip r:embed="rId6"/>
          <a:srcRect l="27000" t="27000" r="9000" b="9000"/>
          <a:stretch>
            <a:fillRect/>
          </a:stretch>
        </p:blipFill>
        <p:spPr bwMode="auto">
          <a:xfrm>
            <a:off x="7358082" y="3357562"/>
            <a:ext cx="928800" cy="928800"/>
          </a:xfrm>
          <a:prstGeom prst="rect">
            <a:avLst/>
          </a:prstGeom>
          <a:noFill/>
        </p:spPr>
      </p:pic>
      <p:pic>
        <p:nvPicPr>
          <p:cNvPr id="2050" name="Picture 2" descr="E:\WORK\201604 PPT\201604 新秀丽 PPT\护照夹.T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12" y="3357562"/>
            <a:ext cx="933450" cy="93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79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56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1066</cp:revision>
  <dcterms:created xsi:type="dcterms:W3CDTF">2016-12-01T07:26:00Z</dcterms:created>
  <dcterms:modified xsi:type="dcterms:W3CDTF">2018-02-11T06:29:25Z</dcterms:modified>
</cp:coreProperties>
</file>