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 II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5074" y="1357298"/>
            <a:ext cx="25908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BN5*09003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新秀丽钥匙包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68×125×25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质：外部：牛皮革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钥匙包精巧，满足放钥匙的基本功能外，还可以放卡，放现金，使用方便</a:t>
            </a: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2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29" name="直接连接符 28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  <p:pic>
        <p:nvPicPr>
          <p:cNvPr id="29698" name="Picture 2" descr="E:\WORK\201604 PPT\BN5 090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1428736"/>
            <a:ext cx="1928826" cy="356683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80000" y="6336001"/>
            <a:ext cx="27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简约而不简单，追求生活的态度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3074" name="Picture 2" descr="E:\WORK\201604 PPT\201604 新秀丽 PPT\钥匙包 (2).T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3929066"/>
            <a:ext cx="933450" cy="933450"/>
          </a:xfrm>
          <a:prstGeom prst="rect">
            <a:avLst/>
          </a:prstGeom>
          <a:noFill/>
        </p:spPr>
      </p:pic>
      <p:pic>
        <p:nvPicPr>
          <p:cNvPr id="3075" name="Picture 3" descr="E:\WORK\201604 PPT\201604 新秀丽 PPT\钥匙包 (1)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82" y="3929066"/>
            <a:ext cx="933450" cy="93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64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79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1067</cp:revision>
  <dcterms:created xsi:type="dcterms:W3CDTF">2016-12-01T07:26:00Z</dcterms:created>
  <dcterms:modified xsi:type="dcterms:W3CDTF">2018-02-11T06:29:33Z</dcterms:modified>
</cp:coreProperties>
</file>