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3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143736" y="21429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 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NOEL II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15074" y="1357298"/>
            <a:ext cx="259083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BN5*09004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新秀丽横式钱夹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285.00</a:t>
            </a: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112×93×20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 质：外部：牛皮革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内部：织物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钥匙包精巧，满足放钥匙的基本功能外，还可以放卡，放现金，使用方便</a:t>
            </a: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28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29" name="直接连接符 28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精选优质皮料，品味象征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000" y="6336001"/>
            <a:ext cx="274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简约而不简单，追求生活的态度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pic>
        <p:nvPicPr>
          <p:cNvPr id="29699" name="Picture 3" descr="E:\WORK\201604 PPT\BN5 0900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143116"/>
            <a:ext cx="3286148" cy="3415606"/>
          </a:xfrm>
          <a:prstGeom prst="rect">
            <a:avLst/>
          </a:prstGeom>
          <a:noFill/>
        </p:spPr>
      </p:pic>
      <p:pic>
        <p:nvPicPr>
          <p:cNvPr id="4098" name="Picture 2" descr="E:\WORK\201604 PPT\201604 新秀丽 PPT\横式钱夹 (2)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58082" y="3929066"/>
            <a:ext cx="933450" cy="933450"/>
          </a:xfrm>
          <a:prstGeom prst="rect">
            <a:avLst/>
          </a:prstGeom>
          <a:noFill/>
        </p:spPr>
      </p:pic>
      <p:pic>
        <p:nvPicPr>
          <p:cNvPr id="4099" name="Picture 3" descr="E:\WORK\201604 PPT\201604 新秀丽 PPT\横式钱夹 (1).T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3929066"/>
            <a:ext cx="933450" cy="933450"/>
          </a:xfrm>
          <a:prstGeom prst="rect">
            <a:avLst/>
          </a:prstGeom>
          <a:noFill/>
        </p:spPr>
      </p:pic>
      <p:pic>
        <p:nvPicPr>
          <p:cNvPr id="32" name="Picture 3" descr="E:\WORK\201604 PPT\201604 ppt-09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46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</TotalTime>
  <Words>79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1069</cp:revision>
  <dcterms:created xsi:type="dcterms:W3CDTF">2016-12-01T07:26:00Z</dcterms:created>
  <dcterms:modified xsi:type="dcterms:W3CDTF">2018-02-11T06:29:50Z</dcterms:modified>
</cp:coreProperties>
</file>