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3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7143736" y="21429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系列名： 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NOEL II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5074" y="1357298"/>
            <a:ext cx="259083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BN5*09006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新秀丽带拉链长钱夹</a:t>
            </a: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1080.00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410.00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 寸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95×190×20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  质：外部：牛皮革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内部：织物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42pcs/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29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1" name="直接连接符 30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1836000" y="357166"/>
            <a:ext cx="2878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精选优质皮料，品味象征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Picture 2" descr="E:\WORK\201604 PPT\BN5 09006.T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500174"/>
            <a:ext cx="2214578" cy="474045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80000" y="6336001"/>
            <a:ext cx="2748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简约而不简单，追求生活的态度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6146" name="Picture 2" descr="E:\WORK\201604 PPT\201604 新秀丽 PPT\拉链钱夹 (1)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286124"/>
            <a:ext cx="933450" cy="933450"/>
          </a:xfrm>
          <a:prstGeom prst="rect">
            <a:avLst/>
          </a:prstGeom>
          <a:noFill/>
        </p:spPr>
      </p:pic>
      <p:pic>
        <p:nvPicPr>
          <p:cNvPr id="6147" name="Picture 3" descr="E:\WORK\201604 PPT\201604 新秀丽 PPT\拉链钱夹 (2).T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58082" y="3286124"/>
            <a:ext cx="933450" cy="933450"/>
          </a:xfrm>
          <a:prstGeom prst="rect">
            <a:avLst/>
          </a:prstGeom>
          <a:noFill/>
        </p:spPr>
      </p:pic>
      <p:pic>
        <p:nvPicPr>
          <p:cNvPr id="33" name="Picture 3" descr="E:\WORK\201604 PPT\201604 ppt-09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43504" y="857232"/>
            <a:ext cx="539750" cy="57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47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58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1070</cp:revision>
  <dcterms:created xsi:type="dcterms:W3CDTF">2016-12-01T07:26:00Z</dcterms:created>
  <dcterms:modified xsi:type="dcterms:W3CDTF">2018-02-11T06:29:59Z</dcterms:modified>
</cp:coreProperties>
</file>