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史丹利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5" name="图片 4" descr="史丹利-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0" y="1428750"/>
            <a:ext cx="1727835" cy="2561590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604510" y="4107815"/>
            <a:ext cx="3260090" cy="25368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158.00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87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MC-006-23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件套透明工具礼盒</a:t>
            </a:r>
            <a:endParaRPr lang="zh-CN" altLang="en-US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27.5×18.3×4cm</a:t>
            </a:r>
            <a:endParaRPr lang="en-US" altLang="zh-CN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材质：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塑料外盒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10PCS/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zh-CN" alt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产品包含：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字头塑柄螺丝刀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0.5×10cm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：双材料手柄、铬钒钢刀杆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字头塑柄螺丝刀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#1×10cm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：双材料手柄、铬钒钢刀杆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1.8cm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：工程塑料刀柄、合金钢刀片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卷尺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外壳、钢尺带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显测电笔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12-220V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：长寿命氖管灯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柄钢丝钳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6"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手柄、碳钢钳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9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108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466</cp:revision>
  <dcterms:created xsi:type="dcterms:W3CDTF">2016-12-01T07:26:00Z</dcterms:created>
  <dcterms:modified xsi:type="dcterms:W3CDTF">2018-02-09T07:24:03Z</dcterms:modified>
</cp:coreProperties>
</file>