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1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2" name="直接连接符 31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6" name="Picture 2" descr="E:\WORK\201604 PPT\60Q 09007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869872"/>
            <a:ext cx="1928826" cy="351809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5074" y="1357298"/>
            <a:ext cx="2590831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60Q*09007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新秀丽信用卡包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88×153×10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时尚简约，五金等做工精细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内部功能区清晰，搭配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Nappa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皮，舒适耐用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2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76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1071</cp:revision>
  <dcterms:created xsi:type="dcterms:W3CDTF">2016-12-01T07:26:00Z</dcterms:created>
  <dcterms:modified xsi:type="dcterms:W3CDTF">2018-02-11T06:30:58Z</dcterms:modified>
</cp:coreProperties>
</file>