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tiff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5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6" name="直接连接符 35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15074" y="1357298"/>
            <a:ext cx="2590831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60Q*09008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新秀丽护照夹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100×136×10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质：外部：牛剖层革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时尚简约，五金等做工精细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内部功能区清晰，搭配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Nappa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皮，舒适耐用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80000" y="6336001"/>
            <a:ext cx="274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轻奢品质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自信、儒雅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31747" name="Picture 3" descr="E:\WORK\201604 PPT\60Q 09008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1714488"/>
            <a:ext cx="2286016" cy="338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76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1072</cp:revision>
  <dcterms:created xsi:type="dcterms:W3CDTF">2016-12-01T07:26:00Z</dcterms:created>
  <dcterms:modified xsi:type="dcterms:W3CDTF">2018-02-11T06:31:06Z</dcterms:modified>
</cp:coreProperties>
</file>