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96" y="2071678"/>
            <a:ext cx="4714484" cy="301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轻奢品质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自信、儒雅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6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7" name="直接连接符 36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15074" y="1357298"/>
            <a:ext cx="25908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60Q*09001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新秀丽手包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630.00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SN-705E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210×35×130mm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带拉链中隔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6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个卡片隔层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个大钞票隔层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1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个票据隔层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11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80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1073</cp:revision>
  <dcterms:created xsi:type="dcterms:W3CDTF">2016-12-01T07:26:00Z</dcterms:created>
  <dcterms:modified xsi:type="dcterms:W3CDTF">2018-02-11T06:31:16Z</dcterms:modified>
</cp:coreProperties>
</file>