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4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80000" y="6336001"/>
            <a:ext cx="2748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轻奢品质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自信、儒雅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0"/>
            <a:ext cx="2428892" cy="442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3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4" name="直接连接符 33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5074" y="1357298"/>
            <a:ext cx="25908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60Q*09002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新秀丽长钱夹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325.00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SN-706E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：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93×15×186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 ：外部：牛剖层革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13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个卡片隔层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1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个照片夹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3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个钞票隔层 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83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76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1074</cp:revision>
  <dcterms:created xsi:type="dcterms:W3CDTF">2016-12-01T07:26:00Z</dcterms:created>
  <dcterms:modified xsi:type="dcterms:W3CDTF">2018-02-11T06:31:27Z</dcterms:modified>
</cp:coreProperties>
</file>