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4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7143736" y="21429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 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NOEL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3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4" name="直接连接符 33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精选优质皮料，品味象征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80000" y="6336001"/>
            <a:ext cx="274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轻奢品质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自信、儒雅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1928802"/>
            <a:ext cx="2357454" cy="350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矩形 37"/>
          <p:cNvSpPr/>
          <p:nvPr/>
        </p:nvSpPr>
        <p:spPr>
          <a:xfrm>
            <a:off x="6215074" y="1357298"/>
            <a:ext cx="259083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60Q*09005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新秀丽名片夹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188.00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我司型号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SN-709E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75×15×105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 ：外部：牛剖层革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内部：织物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4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个卡片隔层 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5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66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1076</cp:revision>
  <dcterms:created xsi:type="dcterms:W3CDTF">2016-12-01T07:26:00Z</dcterms:created>
  <dcterms:modified xsi:type="dcterms:W3CDTF">2018-02-11T06:31:42Z</dcterms:modified>
</cp:coreProperties>
</file>