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3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4" name="直接连接符 33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sp>
        <p:nvSpPr>
          <p:cNvPr id="37" name="矩形 36"/>
          <p:cNvSpPr/>
          <p:nvPr/>
        </p:nvSpPr>
        <p:spPr>
          <a:xfrm>
            <a:off x="6215074" y="1357298"/>
            <a:ext cx="25908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60Q*09006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新秀丽钥匙包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SN-710E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125×25×70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 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6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个钥匙金属扣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000" y="6336001"/>
            <a:ext cx="27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轻奢品质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自信、儒雅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7" y="2500306"/>
            <a:ext cx="378269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3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67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1077</cp:revision>
  <dcterms:created xsi:type="dcterms:W3CDTF">2016-12-01T07:26:00Z</dcterms:created>
  <dcterms:modified xsi:type="dcterms:W3CDTF">2018-02-11T06:31:50Z</dcterms:modified>
</cp:coreProperties>
</file>