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TS5604S ECM5604S EEK5604S.jpg"/>
          <p:cNvPicPr>
            <a:picLocks noChangeAspect="1"/>
          </p:cNvPicPr>
          <p:nvPr/>
        </p:nvPicPr>
        <p:blipFill>
          <a:blip r:embed="rId2" cstate="print"/>
          <a:srcRect l="2047" t="7193" r="59033" b="7875"/>
          <a:stretch>
            <a:fillRect/>
          </a:stretch>
        </p:blipFill>
        <p:spPr>
          <a:xfrm>
            <a:off x="285720" y="357166"/>
            <a:ext cx="4289642" cy="6215106"/>
          </a:xfrm>
          <a:prstGeom prst="rect">
            <a:avLst/>
          </a:prstGeom>
        </p:spPr>
      </p:pic>
      <p:pic>
        <p:nvPicPr>
          <p:cNvPr id="5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57166"/>
            <a:ext cx="2089922" cy="62185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643966" y="0"/>
            <a:ext cx="214314" cy="1142984"/>
          </a:xfrm>
          <a:prstGeom prst="rect">
            <a:avLst/>
          </a:prstGeom>
          <a:solidFill>
            <a:srgbClr val="000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5000628" y="1357298"/>
            <a:ext cx="342902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欧洲设计 风尚引进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European design, Fashion  elements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6072198" y="2643182"/>
            <a:ext cx="2274888" cy="34240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ETS5604S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多士炉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999.00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288.00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产品参数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860W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包装尺寸   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33×21×21.5cm</a:t>
            </a: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档烘焙设定；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解冻、取消、再加热功能；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一体式烧烤架；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隔热外壳；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架高设计不易烫伤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43636" y="3357562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43636" y="4643446"/>
            <a:ext cx="2000264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230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61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1078</cp:revision>
  <dcterms:created xsi:type="dcterms:W3CDTF">2016-12-01T07:26:00Z</dcterms:created>
  <dcterms:modified xsi:type="dcterms:W3CDTF">2018-02-11T06:47:23Z</dcterms:modified>
</cp:coreProperties>
</file>