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TS5604S ECM5604S EEK5604S.jpg"/>
          <p:cNvPicPr>
            <a:picLocks noChangeAspect="1"/>
          </p:cNvPicPr>
          <p:nvPr/>
        </p:nvPicPr>
        <p:blipFill>
          <a:blip r:embed="rId2" cstate="print"/>
          <a:srcRect l="33430" t="6165" r="30752" b="14712"/>
          <a:stretch>
            <a:fillRect/>
          </a:stretch>
        </p:blipFill>
        <p:spPr>
          <a:xfrm>
            <a:off x="285719" y="285728"/>
            <a:ext cx="4286281" cy="6286544"/>
          </a:xfrm>
          <a:prstGeom prst="rect">
            <a:avLst/>
          </a:prstGeom>
        </p:spPr>
      </p:pic>
      <p:pic>
        <p:nvPicPr>
          <p:cNvPr id="5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89922" cy="62185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357298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欧洲设计 风尚引进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European design, Fashion  elements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2643182"/>
            <a:ext cx="2274888" cy="3677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ECM5604S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咖啡机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999.00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288.00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915W  1.4L 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28×23×38cm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10-15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杯份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/1.4L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玻璃咖啡壶；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120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分钟自动关闭；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水位及咖啡杯份指示；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防滴漏功能；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永久性滤网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香氛功能选择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3357562"/>
            <a:ext cx="2000264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4643446"/>
            <a:ext cx="2000264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454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64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1079</cp:revision>
  <dcterms:created xsi:type="dcterms:W3CDTF">2016-12-01T07:26:00Z</dcterms:created>
  <dcterms:modified xsi:type="dcterms:W3CDTF">2018-02-11T06:47:33Z</dcterms:modified>
</cp:coreProperties>
</file>