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4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ETS5604S ECM5604S EEK5604S.jpg"/>
          <p:cNvPicPr>
            <a:picLocks noChangeAspect="1"/>
          </p:cNvPicPr>
          <p:nvPr/>
        </p:nvPicPr>
        <p:blipFill>
          <a:blip r:embed="rId2" cstate="print"/>
          <a:srcRect l="59085" t="12926" r="5708" b="9302"/>
          <a:stretch>
            <a:fillRect/>
          </a:stretch>
        </p:blipFill>
        <p:spPr>
          <a:xfrm>
            <a:off x="285720" y="285728"/>
            <a:ext cx="4286280" cy="6286544"/>
          </a:xfrm>
          <a:prstGeom prst="rect">
            <a:avLst/>
          </a:prstGeom>
        </p:spPr>
      </p:pic>
      <p:pic>
        <p:nvPicPr>
          <p:cNvPr id="5" name="Picture 2" descr="C:\Users\Administrator\Desktop\115-130伊莱克斯-0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57166"/>
            <a:ext cx="2089922" cy="621852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8643966" y="0"/>
            <a:ext cx="214314" cy="1142984"/>
          </a:xfrm>
          <a:prstGeom prst="rect">
            <a:avLst/>
          </a:prstGeom>
          <a:solidFill>
            <a:srgbClr val="000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5000628" y="1357298"/>
            <a:ext cx="342902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欧洲设计 风尚引进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European design, Fashion  elements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sp>
        <p:nvSpPr>
          <p:cNvPr id="8" name="矩形 11"/>
          <p:cNvSpPr>
            <a:spLocks noChangeArrowheads="1"/>
          </p:cNvSpPr>
          <p:nvPr/>
        </p:nvSpPr>
        <p:spPr bwMode="auto">
          <a:xfrm>
            <a:off x="6072198" y="2643182"/>
            <a:ext cx="2274888" cy="34240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EEK5604S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电热水壶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999.00</a:t>
            </a: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288.00</a:t>
            </a: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产品参数  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2000W 1.5L</a:t>
            </a: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装箱明细  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包装尺寸  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24×18×29cm</a:t>
            </a: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快速沸腾技术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单手操作壶盖开关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水位刻度含杯量指示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不锈钢壶身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不锈钢发热底盘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143636" y="3357562"/>
            <a:ext cx="2000264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143636" y="4643446"/>
            <a:ext cx="2000264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27319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5162</TotalTime>
  <Words>59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1080</cp:revision>
  <dcterms:created xsi:type="dcterms:W3CDTF">2016-12-01T07:26:00Z</dcterms:created>
  <dcterms:modified xsi:type="dcterms:W3CDTF">2018-02-11T06:47:42Z</dcterms:modified>
</cp:coreProperties>
</file>