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GPC7202.jpg"/>
          <p:cNvPicPr>
            <a:picLocks noChangeAspect="1"/>
          </p:cNvPicPr>
          <p:nvPr/>
        </p:nvPicPr>
        <p:blipFill>
          <a:blip r:embed="rId2" cstate="print"/>
          <a:srcRect l="8155" r="31566"/>
          <a:stretch>
            <a:fillRect/>
          </a:stretch>
        </p:blipFill>
        <p:spPr>
          <a:xfrm>
            <a:off x="285720" y="285727"/>
            <a:ext cx="4286280" cy="6318691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00010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享受烹饪时光！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Enjoy cooking time!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1857364"/>
            <a:ext cx="2632078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EGPC7202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微电脑电压力锅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1088.00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370.00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1000W 6L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32.5×32.5×37cm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双压控制  </a:t>
            </a: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大功能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无压慢炖和高压炖煮双压控制，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大烹调功能，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适合煮食各种食材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铝合金内胆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1.8MM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加厚铝合金内胆，内部不粘喷涂，易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洁耐用；可拆卸上盖和密封圈，清洗便捷</a:t>
            </a:r>
          </a:p>
          <a:p>
            <a:pPr>
              <a:lnSpc>
                <a:spcPct val="120000"/>
              </a:lnSpc>
            </a:pP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小时预约和保温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小时预约和保温，懒人福利，美味按时等候，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锁住食物营养不流失</a:t>
            </a:r>
          </a:p>
          <a:p>
            <a:pPr>
              <a:lnSpc>
                <a:spcPct val="120000"/>
              </a:lnSpc>
            </a:pP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大安全保障</a:t>
            </a:r>
          </a:p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大安全装置于一身，全面保障使用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操作简单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四位数码显示，一键操作，烹饪美食简单搞定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防烫开启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防烫顶盖把手，旋转开启，安全方便 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2571744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3857628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 descr="EGPC7202-1.jpg"/>
          <p:cNvPicPr>
            <a:picLocks noChangeAspect="1"/>
          </p:cNvPicPr>
          <p:nvPr/>
        </p:nvPicPr>
        <p:blipFill>
          <a:blip r:embed="rId4" cstate="print"/>
          <a:srcRect l="5169" t="6897" b="6895"/>
          <a:stretch>
            <a:fillRect/>
          </a:stretch>
        </p:blipFill>
        <p:spPr>
          <a:xfrm>
            <a:off x="4714876" y="3477184"/>
            <a:ext cx="1260000" cy="1717137"/>
          </a:xfrm>
          <a:prstGeom prst="rect">
            <a:avLst/>
          </a:prstGeom>
        </p:spPr>
      </p:pic>
      <p:pic>
        <p:nvPicPr>
          <p:cNvPr id="15" name="图片 14" descr="EGPC7202-2.jpg"/>
          <p:cNvPicPr>
            <a:picLocks noChangeAspect="1"/>
          </p:cNvPicPr>
          <p:nvPr/>
        </p:nvPicPr>
        <p:blipFill>
          <a:blip r:embed="rId5" cstate="print"/>
          <a:srcRect l="5369" t="5355" r="3347"/>
          <a:stretch>
            <a:fillRect/>
          </a:stretch>
        </p:blipFill>
        <p:spPr>
          <a:xfrm>
            <a:off x="4714876" y="5309642"/>
            <a:ext cx="1260000" cy="12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6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156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1081</cp:revision>
  <dcterms:created xsi:type="dcterms:W3CDTF">2016-12-01T07:26:00Z</dcterms:created>
  <dcterms:modified xsi:type="dcterms:W3CDTF">2018-02-11T06:47:49Z</dcterms:modified>
</cp:coreProperties>
</file>