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9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LF-Y037 LF-GJ035 LF-GJ03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490845" cy="6857365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4" name="矩形 13"/>
          <p:cNvSpPr/>
          <p:nvPr/>
        </p:nvSpPr>
        <p:spPr>
          <a:xfrm>
            <a:off x="2483465" y="5805153"/>
            <a:ext cx="2240280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营养健康，美味循环</a:t>
            </a:r>
          </a:p>
        </p:txBody>
      </p:sp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2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2" name="矩形 11"/>
          <p:cNvSpPr/>
          <p:nvPr/>
        </p:nvSpPr>
        <p:spPr>
          <a:xfrm>
            <a:off x="5857884" y="1357298"/>
            <a:ext cx="2590831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LF-GJ036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多功能陶瓷不粘优雅汤锅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418.00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118.00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4.0L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材质：压铸铝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钢化玻璃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电木手柄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陶瓷内涂层，健康时尚。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符合人体工学手柄设计，提盖可以自由放置于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锅体上，有多种放置方式，节约空间。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底部复底，可用于电磁炉。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4" name="图片 23" descr="LF-GJ03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9745" y="5495290"/>
            <a:ext cx="1915160" cy="1228725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3" name="图片 2" descr="4W4A3611"/>
          <p:cNvPicPr>
            <a:picLocks noChangeAspect="1"/>
          </p:cNvPicPr>
          <p:nvPr/>
        </p:nvPicPr>
        <p:blipFill>
          <a:blip r:embed="rId6"/>
          <a:srcRect t="23019" b="13654"/>
          <a:stretch>
            <a:fillRect/>
          </a:stretch>
        </p:blipFill>
        <p:spPr>
          <a:xfrm>
            <a:off x="7598410" y="5503545"/>
            <a:ext cx="1252220" cy="1191895"/>
          </a:xfrm>
          <a:prstGeom prst="rect">
            <a:avLst/>
          </a:prstGeom>
          <a:solidFill>
            <a:schemeClr val="lt1"/>
          </a:solidFill>
        </p:spPr>
      </p:pic>
    </p:spTree>
    <p:extLst>
      <p:ext uri="{BB962C8B-B14F-4D97-AF65-F5344CB8AC3E}">
        <p14:creationId xmlns:p14="http://schemas.microsoft.com/office/powerpoint/2010/main" val="105036435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4896</TotalTime>
  <Words>87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523</cp:revision>
  <dcterms:created xsi:type="dcterms:W3CDTF">2016-12-01T07:26:00Z</dcterms:created>
  <dcterms:modified xsi:type="dcterms:W3CDTF">2018-02-09T07:59:42Z</dcterms:modified>
</cp:coreProperties>
</file>