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950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="" xmlns:pr="pr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2018/2/11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="" xmlns:pr="pr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 descr="EGBR7200.jpg"/>
          <p:cNvPicPr>
            <a:picLocks noChangeAspect="1"/>
          </p:cNvPicPr>
          <p:nvPr/>
        </p:nvPicPr>
        <p:blipFill>
          <a:blip r:embed="rId2" cstate="print"/>
          <a:srcRect l="7093" r="39705" b="8333"/>
          <a:stretch>
            <a:fillRect/>
          </a:stretch>
        </p:blipFill>
        <p:spPr>
          <a:xfrm>
            <a:off x="285720" y="285728"/>
            <a:ext cx="4286280" cy="6286544"/>
          </a:xfrm>
          <a:prstGeom prst="rect">
            <a:avLst/>
          </a:prstGeom>
        </p:spPr>
      </p:pic>
      <p:pic>
        <p:nvPicPr>
          <p:cNvPr id="5" name="Picture 2" descr="C:\Users\Administrator\Desktop\115-130伊莱克斯-09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5720" y="357166"/>
            <a:ext cx="2089922" cy="621852"/>
          </a:xfrm>
          <a:prstGeom prst="rect">
            <a:avLst/>
          </a:prstGeom>
          <a:noFill/>
        </p:spPr>
      </p:pic>
      <p:sp>
        <p:nvSpPr>
          <p:cNvPr id="6" name="矩形 5"/>
          <p:cNvSpPr/>
          <p:nvPr/>
        </p:nvSpPr>
        <p:spPr>
          <a:xfrm>
            <a:off x="8643966" y="0"/>
            <a:ext cx="214314" cy="1142984"/>
          </a:xfrm>
          <a:prstGeom prst="rect">
            <a:avLst/>
          </a:prstGeom>
          <a:solidFill>
            <a:srgbClr val="0007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11"/>
          <p:cNvSpPr>
            <a:spLocks noChangeArrowheads="1"/>
          </p:cNvSpPr>
          <p:nvPr/>
        </p:nvSpPr>
        <p:spPr bwMode="auto">
          <a:xfrm>
            <a:off x="5000628" y="1000108"/>
            <a:ext cx="3429024" cy="64633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  <a:defRPr/>
            </a:pPr>
            <a:r>
              <a:rPr lang="zh-CN" altLang="en-US" sz="2200" b="1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黑体" panose="02010609060101010101" pitchFamily="49" charset="-122"/>
              </a:rPr>
              <a:t>原汁原味  营养健康</a:t>
            </a:r>
            <a:endParaRPr lang="en-US" altLang="zh-CN" sz="2200" b="1" spc="3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黑体" panose="02010609060101010101" pitchFamily="49" charset="-122"/>
            </a:endParaRPr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黑体" panose="02010609060101010101" pitchFamily="49" charset="-122"/>
              </a:rPr>
              <a:t>Original flavor , healthy life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微软雅黑" panose="020B0503020204020204" charset="-122"/>
              <a:ea typeface="微软雅黑" panose="020B0503020204020204" charset="-122"/>
              <a:sym typeface="黑体" panose="02010609060101010101" pitchFamily="49" charset="-122"/>
            </a:endParaRPr>
          </a:p>
        </p:txBody>
      </p:sp>
      <p:sp>
        <p:nvSpPr>
          <p:cNvPr id="8" name="矩形 11"/>
          <p:cNvSpPr>
            <a:spLocks noChangeArrowheads="1"/>
          </p:cNvSpPr>
          <p:nvPr/>
        </p:nvSpPr>
        <p:spPr bwMode="auto">
          <a:xfrm>
            <a:off x="6072198" y="1857364"/>
            <a:ext cx="2632078" cy="48136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  <a:defRPr/>
            </a:pPr>
            <a:r>
              <a:rPr lang="en-US" altLang="zh-CN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黑体" panose="02010609060101010101" pitchFamily="49" charset="-122"/>
              </a:rPr>
              <a:t>EGBR7200</a:t>
            </a:r>
          </a:p>
          <a:p>
            <a:pPr>
              <a:buFont typeface="Arial" panose="020B0604020202020204" pitchFamily="34" charset="0"/>
              <a:buNone/>
              <a:defRPr/>
            </a:pP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黑体" panose="02010609060101010101" pitchFamily="49" charset="-122"/>
              </a:rPr>
              <a:t>破壁料理机</a:t>
            </a:r>
            <a:endParaRPr lang="en-US" altLang="zh-CN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黑体" panose="02010609060101010101" pitchFamily="49" charset="-122"/>
            </a:endParaRPr>
          </a:p>
          <a:p>
            <a:pPr>
              <a:buFont typeface="Arial" panose="020B0604020202020204" pitchFamily="34" charset="0"/>
              <a:buNone/>
              <a:defRPr/>
            </a:pP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黑体" panose="02010609060101010101" pitchFamily="49" charset="-122"/>
            </a:endParaRPr>
          </a:p>
          <a:p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市场参考价 ：</a:t>
            </a:r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988.00</a:t>
            </a:r>
          </a:p>
          <a:p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批发价：</a:t>
            </a:r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368.00</a:t>
            </a:r>
          </a:p>
          <a:p>
            <a:endParaRPr lang="en-US" altLang="zh-CN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产品参数    ：</a:t>
            </a:r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600W </a:t>
            </a:r>
          </a:p>
          <a:p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大杯</a:t>
            </a:r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700mL 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小杯</a:t>
            </a:r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350mL</a:t>
            </a:r>
          </a:p>
          <a:p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装箱明细    ：</a:t>
            </a:r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4pcs/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箱</a:t>
            </a:r>
          </a:p>
          <a:p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包装尺寸    ：</a:t>
            </a:r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29×26.3×27cm</a:t>
            </a:r>
          </a:p>
          <a:p>
            <a:pPr>
              <a:lnSpc>
                <a:spcPct val="120000"/>
              </a:lnSpc>
            </a:pPr>
            <a:endParaRPr lang="en-US" altLang="zh-CN" sz="9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强劲动力</a:t>
            </a:r>
          </a:p>
          <a:p>
            <a:pPr>
              <a:lnSpc>
                <a:spcPct val="120000"/>
              </a:lnSpc>
            </a:pPr>
            <a:r>
              <a:rPr lang="zh-CN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强劲动力和大扭力，搅拌的食物细腻，营养更易吸收。</a:t>
            </a:r>
          </a:p>
          <a:p>
            <a:pPr>
              <a:lnSpc>
                <a:spcPct val="120000"/>
              </a:lnSpc>
            </a:pPr>
            <a:r>
              <a:rPr lang="zh-CN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强硬刀头 立体破碎</a:t>
            </a:r>
          </a:p>
          <a:p>
            <a:pPr>
              <a:lnSpc>
                <a:spcPct val="120000"/>
              </a:lnSpc>
            </a:pPr>
            <a:r>
              <a:rPr lang="zh-CN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立体六页优质钢刀头，钝刀、齿刀、锋刀组合撞击切割，高效工作、破壁营养。</a:t>
            </a:r>
          </a:p>
          <a:p>
            <a:pPr>
              <a:lnSpc>
                <a:spcPct val="120000"/>
              </a:lnSpc>
            </a:pPr>
            <a:r>
              <a:rPr lang="zh-CN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体积小，功用大，健康营养轻松享受。</a:t>
            </a:r>
            <a:endParaRPr lang="en-US" altLang="zh-CN" sz="9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黑体" panose="02010609060101010101" pitchFamily="49" charset="-122"/>
              </a:rPr>
              <a:t>低噪音</a:t>
            </a:r>
          </a:p>
          <a:p>
            <a:pPr>
              <a:lnSpc>
                <a:spcPct val="120000"/>
              </a:lnSpc>
            </a:pPr>
            <a:r>
              <a:rPr lang="zh-CN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黑体" panose="02010609060101010101" pitchFamily="49" charset="-122"/>
              </a:rPr>
              <a:t>低噪音工作，平静享受料理环境。</a:t>
            </a:r>
          </a:p>
          <a:p>
            <a:pPr>
              <a:lnSpc>
                <a:spcPct val="120000"/>
              </a:lnSpc>
            </a:pPr>
            <a:r>
              <a:rPr lang="zh-CN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黑体" panose="02010609060101010101" pitchFamily="49" charset="-122"/>
              </a:rPr>
              <a:t>使用多样化</a:t>
            </a:r>
          </a:p>
          <a:p>
            <a:pPr>
              <a:lnSpc>
                <a:spcPct val="120000"/>
              </a:lnSpc>
            </a:pPr>
            <a:r>
              <a:rPr lang="zh-CN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黑体" panose="02010609060101010101" pitchFamily="49" charset="-122"/>
              </a:rPr>
              <a:t>桌面料理杯与随身杯巧妙搭配，满足不同需求</a:t>
            </a:r>
          </a:p>
          <a:p>
            <a:pPr>
              <a:lnSpc>
                <a:spcPct val="120000"/>
              </a:lnSpc>
            </a:pPr>
            <a:r>
              <a:rPr lang="zh-CN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黑体" panose="02010609060101010101" pitchFamily="49" charset="-122"/>
              </a:rPr>
              <a:t>换上杯盖随时外带</a:t>
            </a:r>
          </a:p>
          <a:p>
            <a:pPr>
              <a:lnSpc>
                <a:spcPct val="120000"/>
              </a:lnSpc>
            </a:pPr>
            <a:r>
              <a:rPr lang="zh-CN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黑体" panose="02010609060101010101" pitchFamily="49" charset="-122"/>
              </a:rPr>
              <a:t>搅拌和饮用一杯转换，省时省力。</a:t>
            </a:r>
          </a:p>
          <a:p>
            <a:pPr>
              <a:lnSpc>
                <a:spcPct val="120000"/>
              </a:lnSpc>
            </a:pPr>
            <a:r>
              <a:rPr lang="zh-CN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黑体" panose="02010609060101010101" pitchFamily="49" charset="-122"/>
              </a:rPr>
              <a:t>杯盖上便携式把手设计，让你随享新鲜美味 </a:t>
            </a:r>
            <a:endParaRPr lang="zh-CN" altLang="en-US" sz="90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微软雅黑" panose="020B0503020204020204" charset="-122"/>
              <a:ea typeface="微软雅黑" panose="020B0503020204020204" charset="-122"/>
              <a:sym typeface="黑体" panose="02010609060101010101" pitchFamily="49" charset="-122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6143636" y="2571744"/>
            <a:ext cx="2132012" cy="1588"/>
          </a:xfrm>
          <a:prstGeom prst="line">
            <a:avLst/>
          </a:prstGeom>
          <a:ln w="3175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6143636" y="3998916"/>
            <a:ext cx="2203450" cy="1588"/>
          </a:xfrm>
          <a:prstGeom prst="line">
            <a:avLst/>
          </a:prstGeom>
          <a:ln w="3175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3" name="图片 12" descr="EGBR7200-1.jpg"/>
          <p:cNvPicPr>
            <a:picLocks noChangeAspect="1"/>
          </p:cNvPicPr>
          <p:nvPr/>
        </p:nvPicPr>
        <p:blipFill>
          <a:blip r:embed="rId4" cstate="print"/>
          <a:srcRect l="11339" t="3002" r="9285"/>
          <a:stretch>
            <a:fillRect/>
          </a:stretch>
        </p:blipFill>
        <p:spPr>
          <a:xfrm>
            <a:off x="4669322" y="4214818"/>
            <a:ext cx="1260000" cy="2308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725785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5162</TotalTime>
  <Words>152</Words>
  <Application>Microsoft Office PowerPoint</Application>
  <PresentationFormat>全屏显示(4:3)</PresentationFormat>
  <Paragraphs>25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1082</cp:revision>
  <dcterms:created xsi:type="dcterms:W3CDTF">2016-12-01T07:26:00Z</dcterms:created>
  <dcterms:modified xsi:type="dcterms:W3CDTF">2018-02-11T06:47:57Z</dcterms:modified>
</cp:coreProperties>
</file>