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EGBM700.jpg"/>
          <p:cNvPicPr>
            <a:picLocks noChangeAspect="1"/>
          </p:cNvPicPr>
          <p:nvPr/>
        </p:nvPicPr>
        <p:blipFill>
          <a:blip r:embed="rId2" cstate="print"/>
          <a:srcRect l="1464" t="4347" r="12170" b="1087"/>
          <a:stretch>
            <a:fillRect/>
          </a:stretch>
        </p:blipFill>
        <p:spPr>
          <a:xfrm>
            <a:off x="285720" y="285727"/>
            <a:ext cx="4286280" cy="6320447"/>
          </a:xfrm>
          <a:prstGeom prst="rect">
            <a:avLst/>
          </a:prstGeom>
        </p:spPr>
      </p:pic>
      <p:pic>
        <p:nvPicPr>
          <p:cNvPr id="16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71670" cy="59561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282471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简易生活 乐享时光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Enjoy the process of making burgers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352006"/>
            <a:ext cx="2632078" cy="414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EGBM700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汉堡机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398.00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132.00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550W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30×14.2×27cm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缤纷美食，随心制作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可制作多种美食供选择，家庭烹饪的新帮手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不粘涂层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食品级不粘涂层，安全环保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人性化设计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铝压铸一体烤盘，快速聚能，烤盘倾斜设计，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无烟排油更健康，特有面包烘热盘，烤肉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煎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蛋轻松享受美味汉堡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易清洁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分离式储油盒，清洁更方便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防烫手柄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贴心加宽防烫手柄设计，使用更舒心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066386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352270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 descr="EGBM700-1.jpg"/>
          <p:cNvPicPr>
            <a:picLocks noChangeAspect="1"/>
          </p:cNvPicPr>
          <p:nvPr/>
        </p:nvPicPr>
        <p:blipFill>
          <a:blip r:embed="rId4" cstate="print"/>
          <a:srcRect l="38993" t="3835" r="4955"/>
          <a:stretch>
            <a:fillRect/>
          </a:stretch>
        </p:blipFill>
        <p:spPr>
          <a:xfrm>
            <a:off x="4714876" y="4786322"/>
            <a:ext cx="1260000" cy="17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553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123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1083</cp:revision>
  <dcterms:created xsi:type="dcterms:W3CDTF">2016-12-01T07:26:00Z</dcterms:created>
  <dcterms:modified xsi:type="dcterms:W3CDTF">2018-02-11T06:48:05Z</dcterms:modified>
</cp:coreProperties>
</file>