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016" y="1398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EGCM750.jpg"/>
          <p:cNvPicPr>
            <a:picLocks noChangeAspect="1"/>
          </p:cNvPicPr>
          <p:nvPr/>
        </p:nvPicPr>
        <p:blipFill>
          <a:blip r:embed="rId2" cstate="print"/>
          <a:srcRect l="23782" t="3869" r="19521" b="2381"/>
          <a:stretch>
            <a:fillRect/>
          </a:stretch>
        </p:blipFill>
        <p:spPr>
          <a:xfrm>
            <a:off x="4714876" y="5143512"/>
            <a:ext cx="1260000" cy="1388967"/>
          </a:xfrm>
          <a:prstGeom prst="rect">
            <a:avLst/>
          </a:prstGeom>
        </p:spPr>
      </p:pic>
      <p:pic>
        <p:nvPicPr>
          <p:cNvPr id="12" name="图片 11" descr="4W4A3471.JPG"/>
          <p:cNvPicPr>
            <a:picLocks noChangeAspect="1"/>
          </p:cNvPicPr>
          <p:nvPr/>
        </p:nvPicPr>
        <p:blipFill>
          <a:blip r:embed="rId3" cstate="print"/>
          <a:srcRect t="2299"/>
          <a:stretch>
            <a:fillRect/>
          </a:stretch>
        </p:blipFill>
        <p:spPr>
          <a:xfrm>
            <a:off x="285720" y="285728"/>
            <a:ext cx="4289642" cy="6286544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500174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享受香醇咖啡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Tasty coffee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357430"/>
            <a:ext cx="2632078" cy="414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EGCM750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咖啡机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488.00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168.00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1000W 1.25L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28.5×23×35.7cm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精致旋钮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顶部旋钮，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孔出水，可调节咖啡的浓度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上佳口感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特设浓香壶，可减少咖啡在滴落时损耗的温度，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让咖啡的口感更好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安全保障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工作指示灯及自动断电防干烧，保护安全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耐用滤网，</a:t>
            </a: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60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秒即可享用香浓饮品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好口感值得等待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带刻度可视高硼硅玻璃壶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水量一目了然，冲泡计量准确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千余度高温烧制 ，耐酸耐碱，不串味不藏垢。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071810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357694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667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125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1085</cp:revision>
  <dcterms:created xsi:type="dcterms:W3CDTF">2016-12-01T07:26:00Z</dcterms:created>
  <dcterms:modified xsi:type="dcterms:W3CDTF">2018-02-11T06:49:00Z</dcterms:modified>
</cp:coreProperties>
</file>