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5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EGPC7201.jpg"/>
          <p:cNvPicPr>
            <a:picLocks noChangeAspect="1"/>
          </p:cNvPicPr>
          <p:nvPr/>
        </p:nvPicPr>
        <p:blipFill>
          <a:blip r:embed="rId2" cstate="print"/>
          <a:srcRect l="19539" r="35007"/>
          <a:stretch>
            <a:fillRect/>
          </a:stretch>
        </p:blipFill>
        <p:spPr>
          <a:xfrm>
            <a:off x="285720" y="285728"/>
            <a:ext cx="4286280" cy="62865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643966" y="0"/>
            <a:ext cx="214314" cy="1142984"/>
          </a:xfrm>
          <a:prstGeom prst="rect">
            <a:avLst/>
          </a:prstGeom>
          <a:solidFill>
            <a:srgbClr val="000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5000628" y="857232"/>
            <a:ext cx="3643338" cy="6155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 一锅在手 美味尽有</a:t>
            </a:r>
            <a:endParaRPr lang="en-US" altLang="zh-CN" sz="22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Cook everything delicious with one pot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6072198" y="1714488"/>
            <a:ext cx="2632078" cy="497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EGPC7201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电压力锅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828.00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305.00</a:t>
            </a: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产品参数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600W 2.5L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包装尺寸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30.6×27.2×28.7cm</a:t>
            </a: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功能丰富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旋钮按键，触摸按键随心控制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四位数码灯显示 烹饪一目了然</a:t>
            </a:r>
          </a:p>
          <a:p>
            <a:pPr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大功能菜单，满足你的美食所需</a:t>
            </a: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家庭优选</a:t>
            </a:r>
          </a:p>
          <a:p>
            <a:pPr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2.5L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容量，三种口感选择，满足三口之家；   </a:t>
            </a: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不粘涂层</a:t>
            </a:r>
          </a:p>
          <a:p>
            <a:pPr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1.5MM 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厚双面喷涂不粘涂层，食品级安全耐用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人性化设计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可拆卸上盖和密封圈，清洗便捷；开合盖方向指示，细致的设计和提示；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可视进度灯条，随时把握烹饪情况；人性化防滑脚垫设计，安全、稳固；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贴心提手设计，简单快捷方便使用；</a:t>
            </a:r>
          </a:p>
          <a:p>
            <a:pPr>
              <a:lnSpc>
                <a:spcPct val="120000"/>
              </a:lnSpc>
            </a:pPr>
            <a:r>
              <a:rPr lang="en-US" altLang="zh-CN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24</a:t>
            </a: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小时预约、保温</a:t>
            </a:r>
          </a:p>
          <a:p>
            <a:pPr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24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小时预约和保温，懒人福利，美味按时等候，锁住食物营养不流失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143636" y="2428868"/>
            <a:ext cx="2132012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43636" y="3714752"/>
            <a:ext cx="220345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7" descr="C:\Users\Administrator\Desktop\77-88伊莱克斯改-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57166"/>
            <a:ext cx="2071670" cy="595615"/>
          </a:xfrm>
          <a:prstGeom prst="rect">
            <a:avLst/>
          </a:prstGeom>
          <a:noFill/>
        </p:spPr>
      </p:pic>
      <p:pic>
        <p:nvPicPr>
          <p:cNvPr id="15" name="图片 14" descr="EGPC7201-1.jpg"/>
          <p:cNvPicPr>
            <a:picLocks noChangeAspect="1"/>
          </p:cNvPicPr>
          <p:nvPr/>
        </p:nvPicPr>
        <p:blipFill>
          <a:blip r:embed="rId4" cstate="print"/>
          <a:srcRect l="6349" t="1242" r="10317" b="2431"/>
          <a:stretch>
            <a:fillRect/>
          </a:stretch>
        </p:blipFill>
        <p:spPr>
          <a:xfrm>
            <a:off x="4714876" y="4214818"/>
            <a:ext cx="1260000" cy="1215000"/>
          </a:xfrm>
          <a:prstGeom prst="rect">
            <a:avLst/>
          </a:prstGeom>
        </p:spPr>
      </p:pic>
      <p:pic>
        <p:nvPicPr>
          <p:cNvPr id="16" name="图片 15" descr="EGPC7201-2.jpg"/>
          <p:cNvPicPr>
            <a:picLocks noChangeAspect="1"/>
          </p:cNvPicPr>
          <p:nvPr/>
        </p:nvPicPr>
        <p:blipFill>
          <a:blip r:embed="rId5" cstate="print"/>
          <a:srcRect l="12203" t="2232" r="8432" b="2529"/>
          <a:stretch>
            <a:fillRect/>
          </a:stretch>
        </p:blipFill>
        <p:spPr>
          <a:xfrm>
            <a:off x="4714876" y="5564272"/>
            <a:ext cx="1260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1053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5164</TotalTime>
  <Words>174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1086</cp:revision>
  <dcterms:created xsi:type="dcterms:W3CDTF">2016-12-01T07:26:00Z</dcterms:created>
  <dcterms:modified xsi:type="dcterms:W3CDTF">2018-02-11T06:49:19Z</dcterms:modified>
</cp:coreProperties>
</file>